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93" r:id="rId19"/>
    <p:sldId id="273" r:id="rId20"/>
    <p:sldId id="274" r:id="rId21"/>
    <p:sldId id="275" r:id="rId22"/>
    <p:sldId id="276" r:id="rId23"/>
    <p:sldId id="277" r:id="rId24"/>
    <p:sldId id="278" r:id="rId25"/>
    <p:sldId id="279" r:id="rId26"/>
    <p:sldId id="280" r:id="rId27"/>
    <p:sldId id="281" r:id="rId28"/>
    <p:sldId id="282" r:id="rId29"/>
    <p:sldId id="292" r:id="rId30"/>
    <p:sldId id="294" r:id="rId31"/>
    <p:sldId id="283" r:id="rId32"/>
    <p:sldId id="284" r:id="rId33"/>
    <p:sldId id="285" r:id="rId34"/>
    <p:sldId id="286" r:id="rId35"/>
    <p:sldId id="287" r:id="rId36"/>
    <p:sldId id="288" r:id="rId37"/>
    <p:sldId id="289" r:id="rId38"/>
    <p:sldId id="290" r:id="rId39"/>
    <p:sldId id="291" r:id="rId40"/>
  </p:sldIdLst>
  <p:sldSz cx="18288000" cy="10287000"/>
  <p:notesSz cx="6858000" cy="9144000"/>
  <p:embeddedFontLst>
    <p:embeddedFont>
      <p:font typeface="Candal" panose="020B0604020202020204" charset="0"/>
      <p:regular r:id="rId41"/>
    </p:embeddedFont>
    <p:embeddedFont>
      <p:font typeface="Public Sans" panose="020B0604020202020204" charset="0"/>
      <p:regular r:id="rId4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p:scale>
          <a:sx n="66" d="100"/>
          <a:sy n="66" d="100"/>
        </p:scale>
        <p:origin x="0" y="-355"/>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2.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font" Target="fonts/font1.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12/6/2024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12/6/2024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12/6/2024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12/6/2024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svg"/><Relationship Id="rId4" Type="http://schemas.openxmlformats.org/officeDocument/2006/relationships/image" Target="../media/image3.svg"/><Relationship Id="rId9" Type="http://schemas.openxmlformats.org/officeDocument/2006/relationships/image" Target="../media/image8.png"/></Relationships>
</file>

<file path=ppt/slides/_rels/slide10.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0.png"/><Relationship Id="rId18" Type="http://schemas.openxmlformats.org/officeDocument/2006/relationships/image" Target="../media/image24.sv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9.svg"/><Relationship Id="rId17" Type="http://schemas.openxmlformats.org/officeDocument/2006/relationships/image" Target="../media/image23.png"/><Relationship Id="rId2" Type="http://schemas.openxmlformats.org/officeDocument/2006/relationships/image" Target="../media/image1.jpeg"/><Relationship Id="rId16" Type="http://schemas.openxmlformats.org/officeDocument/2006/relationships/image" Target="../media/image20.jpe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8.png"/><Relationship Id="rId5" Type="http://schemas.openxmlformats.org/officeDocument/2006/relationships/image" Target="../media/image4.png"/><Relationship Id="rId15" Type="http://schemas.openxmlformats.org/officeDocument/2006/relationships/image" Target="../media/image21.png"/><Relationship Id="rId10" Type="http://schemas.openxmlformats.org/officeDocument/2006/relationships/image" Target="../media/image14.svg"/><Relationship Id="rId19" Type="http://schemas.openxmlformats.org/officeDocument/2006/relationships/image" Target="../media/image25.png"/><Relationship Id="rId4" Type="http://schemas.openxmlformats.org/officeDocument/2006/relationships/image" Target="../media/image3.svg"/><Relationship Id="rId9" Type="http://schemas.openxmlformats.org/officeDocument/2006/relationships/image" Target="../media/image13.png"/><Relationship Id="rId14" Type="http://schemas.openxmlformats.org/officeDocument/2006/relationships/image" Target="../media/image11.svg"/></Relationships>
</file>

<file path=ppt/slides/_rels/slide11.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0.png"/><Relationship Id="rId18" Type="http://schemas.openxmlformats.org/officeDocument/2006/relationships/image" Target="../media/image24.sv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9.svg"/><Relationship Id="rId17" Type="http://schemas.openxmlformats.org/officeDocument/2006/relationships/image" Target="../media/image23.png"/><Relationship Id="rId2" Type="http://schemas.openxmlformats.org/officeDocument/2006/relationships/image" Target="../media/image1.jpeg"/><Relationship Id="rId16" Type="http://schemas.openxmlformats.org/officeDocument/2006/relationships/image" Target="../media/image20.jpeg"/><Relationship Id="rId20" Type="http://schemas.openxmlformats.org/officeDocument/2006/relationships/image" Target="../media/image26.pn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8.png"/><Relationship Id="rId5" Type="http://schemas.openxmlformats.org/officeDocument/2006/relationships/image" Target="../media/image4.png"/><Relationship Id="rId15" Type="http://schemas.openxmlformats.org/officeDocument/2006/relationships/image" Target="../media/image21.png"/><Relationship Id="rId10" Type="http://schemas.openxmlformats.org/officeDocument/2006/relationships/image" Target="../media/image14.svg"/><Relationship Id="rId19" Type="http://schemas.openxmlformats.org/officeDocument/2006/relationships/image" Target="../media/image25.png"/><Relationship Id="rId4" Type="http://schemas.openxmlformats.org/officeDocument/2006/relationships/image" Target="../media/image3.svg"/><Relationship Id="rId9" Type="http://schemas.openxmlformats.org/officeDocument/2006/relationships/image" Target="../media/image13.png"/><Relationship Id="rId14" Type="http://schemas.openxmlformats.org/officeDocument/2006/relationships/image" Target="../media/image11.svg"/></Relationships>
</file>

<file path=ppt/slides/_rels/slide12.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0.png"/><Relationship Id="rId18" Type="http://schemas.openxmlformats.org/officeDocument/2006/relationships/image" Target="../media/image24.svg"/><Relationship Id="rId3" Type="http://schemas.openxmlformats.org/officeDocument/2006/relationships/image" Target="../media/image2.png"/><Relationship Id="rId21" Type="http://schemas.openxmlformats.org/officeDocument/2006/relationships/image" Target="../media/image27.png"/><Relationship Id="rId7" Type="http://schemas.openxmlformats.org/officeDocument/2006/relationships/image" Target="../media/image6.png"/><Relationship Id="rId12" Type="http://schemas.openxmlformats.org/officeDocument/2006/relationships/image" Target="../media/image9.svg"/><Relationship Id="rId17" Type="http://schemas.openxmlformats.org/officeDocument/2006/relationships/image" Target="../media/image23.png"/><Relationship Id="rId2" Type="http://schemas.openxmlformats.org/officeDocument/2006/relationships/image" Target="../media/image1.jpeg"/><Relationship Id="rId16" Type="http://schemas.openxmlformats.org/officeDocument/2006/relationships/image" Target="../media/image20.jpeg"/><Relationship Id="rId20" Type="http://schemas.openxmlformats.org/officeDocument/2006/relationships/image" Target="../media/image26.pn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8.png"/><Relationship Id="rId5" Type="http://schemas.openxmlformats.org/officeDocument/2006/relationships/image" Target="../media/image4.png"/><Relationship Id="rId15" Type="http://schemas.openxmlformats.org/officeDocument/2006/relationships/image" Target="../media/image21.png"/><Relationship Id="rId10" Type="http://schemas.openxmlformats.org/officeDocument/2006/relationships/image" Target="../media/image14.svg"/><Relationship Id="rId19" Type="http://schemas.openxmlformats.org/officeDocument/2006/relationships/image" Target="../media/image25.png"/><Relationship Id="rId4" Type="http://schemas.openxmlformats.org/officeDocument/2006/relationships/image" Target="../media/image3.svg"/><Relationship Id="rId9" Type="http://schemas.openxmlformats.org/officeDocument/2006/relationships/image" Target="../media/image13.png"/><Relationship Id="rId14" Type="http://schemas.openxmlformats.org/officeDocument/2006/relationships/image" Target="../media/image11.svg"/></Relationships>
</file>

<file path=ppt/slides/_rels/slide13.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0.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9.svg"/><Relationship Id="rId17" Type="http://schemas.openxmlformats.org/officeDocument/2006/relationships/image" Target="../media/image30.jpeg"/><Relationship Id="rId2" Type="http://schemas.openxmlformats.org/officeDocument/2006/relationships/image" Target="../media/image1.jpeg"/><Relationship Id="rId16" Type="http://schemas.openxmlformats.org/officeDocument/2006/relationships/image" Target="../media/image29.jpe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8.png"/><Relationship Id="rId5" Type="http://schemas.openxmlformats.org/officeDocument/2006/relationships/image" Target="../media/image4.png"/><Relationship Id="rId15" Type="http://schemas.openxmlformats.org/officeDocument/2006/relationships/image" Target="../media/image28.png"/><Relationship Id="rId10" Type="http://schemas.openxmlformats.org/officeDocument/2006/relationships/image" Target="../media/image14.svg"/><Relationship Id="rId4" Type="http://schemas.openxmlformats.org/officeDocument/2006/relationships/image" Target="../media/image3.svg"/><Relationship Id="rId9" Type="http://schemas.openxmlformats.org/officeDocument/2006/relationships/image" Target="../media/image13.png"/><Relationship Id="rId14" Type="http://schemas.openxmlformats.org/officeDocument/2006/relationships/image" Target="../media/image11.svg"/></Relationships>
</file>

<file path=ppt/slides/_rels/slide14.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0.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9.svg"/><Relationship Id="rId17" Type="http://schemas.openxmlformats.org/officeDocument/2006/relationships/image" Target="../media/image33.png"/><Relationship Id="rId2" Type="http://schemas.openxmlformats.org/officeDocument/2006/relationships/image" Target="../media/image1.jpeg"/><Relationship Id="rId16" Type="http://schemas.openxmlformats.org/officeDocument/2006/relationships/image" Target="../media/image32.pn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8.png"/><Relationship Id="rId5" Type="http://schemas.openxmlformats.org/officeDocument/2006/relationships/image" Target="../media/image4.png"/><Relationship Id="rId15" Type="http://schemas.openxmlformats.org/officeDocument/2006/relationships/image" Target="../media/image31.png"/><Relationship Id="rId10" Type="http://schemas.openxmlformats.org/officeDocument/2006/relationships/image" Target="../media/image14.svg"/><Relationship Id="rId4" Type="http://schemas.openxmlformats.org/officeDocument/2006/relationships/image" Target="../media/image3.svg"/><Relationship Id="rId9" Type="http://schemas.openxmlformats.org/officeDocument/2006/relationships/image" Target="../media/image13.png"/><Relationship Id="rId14" Type="http://schemas.openxmlformats.org/officeDocument/2006/relationships/image" Target="../media/image11.svg"/></Relationships>
</file>

<file path=ppt/slides/_rels/slide15.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0.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9.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8.png"/><Relationship Id="rId5" Type="http://schemas.openxmlformats.org/officeDocument/2006/relationships/image" Target="../media/image4.png"/><Relationship Id="rId15" Type="http://schemas.openxmlformats.org/officeDocument/2006/relationships/image" Target="../media/image34.png"/><Relationship Id="rId10" Type="http://schemas.openxmlformats.org/officeDocument/2006/relationships/image" Target="../media/image14.svg"/><Relationship Id="rId4" Type="http://schemas.openxmlformats.org/officeDocument/2006/relationships/image" Target="../media/image3.svg"/><Relationship Id="rId9" Type="http://schemas.openxmlformats.org/officeDocument/2006/relationships/image" Target="../media/image13.png"/><Relationship Id="rId14" Type="http://schemas.openxmlformats.org/officeDocument/2006/relationships/image" Target="../media/image11.svg"/></Relationships>
</file>

<file path=ppt/slides/_rels/slide16.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0.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9.svg"/><Relationship Id="rId2" Type="http://schemas.openxmlformats.org/officeDocument/2006/relationships/image" Target="../media/image1.jpeg"/><Relationship Id="rId16" Type="http://schemas.openxmlformats.org/officeDocument/2006/relationships/image" Target="../media/image35.pn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8.png"/><Relationship Id="rId5" Type="http://schemas.openxmlformats.org/officeDocument/2006/relationships/image" Target="../media/image4.png"/><Relationship Id="rId15" Type="http://schemas.openxmlformats.org/officeDocument/2006/relationships/image" Target="../media/image34.png"/><Relationship Id="rId10" Type="http://schemas.openxmlformats.org/officeDocument/2006/relationships/image" Target="../media/image14.svg"/><Relationship Id="rId4" Type="http://schemas.openxmlformats.org/officeDocument/2006/relationships/image" Target="../media/image3.svg"/><Relationship Id="rId9" Type="http://schemas.openxmlformats.org/officeDocument/2006/relationships/image" Target="../media/image13.png"/><Relationship Id="rId14" Type="http://schemas.openxmlformats.org/officeDocument/2006/relationships/image" Target="../media/image11.svg"/></Relationships>
</file>

<file path=ppt/slides/_rels/slide17.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0.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9.svg"/><Relationship Id="rId2" Type="http://schemas.openxmlformats.org/officeDocument/2006/relationships/image" Target="../media/image1.jpeg"/><Relationship Id="rId16" Type="http://schemas.openxmlformats.org/officeDocument/2006/relationships/image" Target="../media/image35.pn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8.png"/><Relationship Id="rId5" Type="http://schemas.openxmlformats.org/officeDocument/2006/relationships/image" Target="../media/image4.png"/><Relationship Id="rId15" Type="http://schemas.openxmlformats.org/officeDocument/2006/relationships/image" Target="../media/image34.png"/><Relationship Id="rId10" Type="http://schemas.openxmlformats.org/officeDocument/2006/relationships/image" Target="../media/image14.svg"/><Relationship Id="rId4" Type="http://schemas.openxmlformats.org/officeDocument/2006/relationships/image" Target="../media/image3.svg"/><Relationship Id="rId9" Type="http://schemas.openxmlformats.org/officeDocument/2006/relationships/image" Target="../media/image13.png"/><Relationship Id="rId14" Type="http://schemas.openxmlformats.org/officeDocument/2006/relationships/image" Target="../media/image11.svg"/></Relationships>
</file>

<file path=ppt/slides/_rels/slide18.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0.png"/><Relationship Id="rId18" Type="http://schemas.openxmlformats.org/officeDocument/2006/relationships/image" Target="../media/image38.png"/><Relationship Id="rId3" Type="http://schemas.openxmlformats.org/officeDocument/2006/relationships/image" Target="../media/image2.png"/><Relationship Id="rId21" Type="http://schemas.openxmlformats.org/officeDocument/2006/relationships/image" Target="../media/image41.png"/><Relationship Id="rId7" Type="http://schemas.openxmlformats.org/officeDocument/2006/relationships/image" Target="../media/image6.png"/><Relationship Id="rId12" Type="http://schemas.openxmlformats.org/officeDocument/2006/relationships/image" Target="../media/image9.svg"/><Relationship Id="rId17" Type="http://schemas.openxmlformats.org/officeDocument/2006/relationships/image" Target="../media/image37.png"/><Relationship Id="rId2" Type="http://schemas.openxmlformats.org/officeDocument/2006/relationships/image" Target="../media/image1.jpeg"/><Relationship Id="rId16" Type="http://schemas.openxmlformats.org/officeDocument/2006/relationships/image" Target="../media/image36.png"/><Relationship Id="rId20" Type="http://schemas.openxmlformats.org/officeDocument/2006/relationships/image" Target="../media/image40.pn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8.png"/><Relationship Id="rId5" Type="http://schemas.openxmlformats.org/officeDocument/2006/relationships/image" Target="../media/image4.png"/><Relationship Id="rId15" Type="http://schemas.openxmlformats.org/officeDocument/2006/relationships/image" Target="../media/image31.png"/><Relationship Id="rId10" Type="http://schemas.openxmlformats.org/officeDocument/2006/relationships/image" Target="../media/image14.svg"/><Relationship Id="rId19" Type="http://schemas.openxmlformats.org/officeDocument/2006/relationships/image" Target="../media/image39.png"/><Relationship Id="rId4" Type="http://schemas.openxmlformats.org/officeDocument/2006/relationships/image" Target="../media/image3.svg"/><Relationship Id="rId9" Type="http://schemas.openxmlformats.org/officeDocument/2006/relationships/image" Target="../media/image13.png"/><Relationship Id="rId14" Type="http://schemas.openxmlformats.org/officeDocument/2006/relationships/image" Target="../media/image11.svg"/><Relationship Id="rId22" Type="http://schemas.openxmlformats.org/officeDocument/2006/relationships/image" Target="../media/image42.png"/></Relationships>
</file>

<file path=ppt/slides/_rels/slide19.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0.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9.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8.png"/><Relationship Id="rId5" Type="http://schemas.openxmlformats.org/officeDocument/2006/relationships/image" Target="../media/image4.png"/><Relationship Id="rId15" Type="http://schemas.openxmlformats.org/officeDocument/2006/relationships/image" Target="../media/image17.png"/><Relationship Id="rId10" Type="http://schemas.openxmlformats.org/officeDocument/2006/relationships/image" Target="../media/image14.svg"/><Relationship Id="rId4" Type="http://schemas.openxmlformats.org/officeDocument/2006/relationships/image" Target="../media/image3.svg"/><Relationship Id="rId9" Type="http://schemas.openxmlformats.org/officeDocument/2006/relationships/image" Target="../media/image13.png"/><Relationship Id="rId14" Type="http://schemas.openxmlformats.org/officeDocument/2006/relationships/image" Target="../media/image11.svg"/></Relationships>
</file>

<file path=ppt/slides/_rels/slide2.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2.jpe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svg"/><Relationship Id="rId4" Type="http://schemas.openxmlformats.org/officeDocument/2006/relationships/image" Target="../media/image3.svg"/><Relationship Id="rId9" Type="http://schemas.openxmlformats.org/officeDocument/2006/relationships/image" Target="../media/image8.png"/></Relationships>
</file>

<file path=ppt/slides/_rels/slide20.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0.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9.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8.png"/><Relationship Id="rId5" Type="http://schemas.openxmlformats.org/officeDocument/2006/relationships/image" Target="../media/image4.png"/><Relationship Id="rId15" Type="http://schemas.openxmlformats.org/officeDocument/2006/relationships/image" Target="../media/image25.png"/><Relationship Id="rId10" Type="http://schemas.openxmlformats.org/officeDocument/2006/relationships/image" Target="../media/image14.svg"/><Relationship Id="rId4" Type="http://schemas.openxmlformats.org/officeDocument/2006/relationships/image" Target="../media/image3.svg"/><Relationship Id="rId9" Type="http://schemas.openxmlformats.org/officeDocument/2006/relationships/image" Target="../media/image13.png"/><Relationship Id="rId14" Type="http://schemas.openxmlformats.org/officeDocument/2006/relationships/image" Target="../media/image11.svg"/></Relationships>
</file>

<file path=ppt/slides/_rels/slide21.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0.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9.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8.png"/><Relationship Id="rId5" Type="http://schemas.openxmlformats.org/officeDocument/2006/relationships/image" Target="../media/image4.png"/><Relationship Id="rId15" Type="http://schemas.openxmlformats.org/officeDocument/2006/relationships/image" Target="../media/image25.png"/><Relationship Id="rId10" Type="http://schemas.openxmlformats.org/officeDocument/2006/relationships/image" Target="../media/image14.svg"/><Relationship Id="rId4" Type="http://schemas.openxmlformats.org/officeDocument/2006/relationships/image" Target="../media/image3.svg"/><Relationship Id="rId9" Type="http://schemas.openxmlformats.org/officeDocument/2006/relationships/image" Target="../media/image13.png"/><Relationship Id="rId14" Type="http://schemas.openxmlformats.org/officeDocument/2006/relationships/image" Target="../media/image11.svg"/></Relationships>
</file>

<file path=ppt/slides/_rels/slide22.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0.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9.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8.png"/><Relationship Id="rId5" Type="http://schemas.openxmlformats.org/officeDocument/2006/relationships/image" Target="../media/image4.png"/><Relationship Id="rId15" Type="http://schemas.openxmlformats.org/officeDocument/2006/relationships/image" Target="../media/image25.png"/><Relationship Id="rId10" Type="http://schemas.openxmlformats.org/officeDocument/2006/relationships/image" Target="../media/image14.svg"/><Relationship Id="rId4" Type="http://schemas.openxmlformats.org/officeDocument/2006/relationships/image" Target="../media/image3.svg"/><Relationship Id="rId9" Type="http://schemas.openxmlformats.org/officeDocument/2006/relationships/image" Target="../media/image13.png"/><Relationship Id="rId14" Type="http://schemas.openxmlformats.org/officeDocument/2006/relationships/image" Target="../media/image11.svg"/></Relationships>
</file>

<file path=ppt/slides/_rels/slide23.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0.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9.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8.png"/><Relationship Id="rId5" Type="http://schemas.openxmlformats.org/officeDocument/2006/relationships/image" Target="../media/image4.png"/><Relationship Id="rId15" Type="http://schemas.openxmlformats.org/officeDocument/2006/relationships/image" Target="../media/image17.png"/><Relationship Id="rId10" Type="http://schemas.openxmlformats.org/officeDocument/2006/relationships/image" Target="../media/image14.svg"/><Relationship Id="rId4" Type="http://schemas.openxmlformats.org/officeDocument/2006/relationships/image" Target="../media/image3.svg"/><Relationship Id="rId9" Type="http://schemas.openxmlformats.org/officeDocument/2006/relationships/image" Target="../media/image13.png"/><Relationship Id="rId14" Type="http://schemas.openxmlformats.org/officeDocument/2006/relationships/image" Target="../media/image11.svg"/></Relationships>
</file>

<file path=ppt/slides/_rels/slide24.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0.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9.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8.png"/><Relationship Id="rId5" Type="http://schemas.openxmlformats.org/officeDocument/2006/relationships/image" Target="../media/image4.png"/><Relationship Id="rId15" Type="http://schemas.openxmlformats.org/officeDocument/2006/relationships/image" Target="../media/image27.png"/><Relationship Id="rId10" Type="http://schemas.openxmlformats.org/officeDocument/2006/relationships/image" Target="../media/image14.svg"/><Relationship Id="rId4" Type="http://schemas.openxmlformats.org/officeDocument/2006/relationships/image" Target="../media/image3.svg"/><Relationship Id="rId9" Type="http://schemas.openxmlformats.org/officeDocument/2006/relationships/image" Target="../media/image13.png"/><Relationship Id="rId14" Type="http://schemas.openxmlformats.org/officeDocument/2006/relationships/image" Target="../media/image11.svg"/></Relationships>
</file>

<file path=ppt/slides/_rels/slide25.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0.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9.svg"/><Relationship Id="rId2" Type="http://schemas.openxmlformats.org/officeDocument/2006/relationships/image" Target="../media/image1.jpeg"/><Relationship Id="rId16" Type="http://schemas.openxmlformats.org/officeDocument/2006/relationships/image" Target="../media/image44.pn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8.png"/><Relationship Id="rId5" Type="http://schemas.openxmlformats.org/officeDocument/2006/relationships/image" Target="../media/image4.png"/><Relationship Id="rId15" Type="http://schemas.openxmlformats.org/officeDocument/2006/relationships/image" Target="../media/image43.png"/><Relationship Id="rId10" Type="http://schemas.openxmlformats.org/officeDocument/2006/relationships/image" Target="../media/image14.svg"/><Relationship Id="rId4" Type="http://schemas.openxmlformats.org/officeDocument/2006/relationships/image" Target="../media/image3.svg"/><Relationship Id="rId9" Type="http://schemas.openxmlformats.org/officeDocument/2006/relationships/image" Target="../media/image13.png"/><Relationship Id="rId14" Type="http://schemas.openxmlformats.org/officeDocument/2006/relationships/image" Target="../media/image11.svg"/></Relationships>
</file>

<file path=ppt/slides/_rels/slide26.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0.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9.svg"/><Relationship Id="rId2" Type="http://schemas.openxmlformats.org/officeDocument/2006/relationships/image" Target="../media/image1.jpeg"/><Relationship Id="rId16" Type="http://schemas.openxmlformats.org/officeDocument/2006/relationships/image" Target="../media/image46.pn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8.png"/><Relationship Id="rId5" Type="http://schemas.openxmlformats.org/officeDocument/2006/relationships/image" Target="../media/image4.png"/><Relationship Id="rId15" Type="http://schemas.openxmlformats.org/officeDocument/2006/relationships/image" Target="../media/image45.png"/><Relationship Id="rId10" Type="http://schemas.openxmlformats.org/officeDocument/2006/relationships/image" Target="../media/image14.svg"/><Relationship Id="rId4" Type="http://schemas.openxmlformats.org/officeDocument/2006/relationships/image" Target="../media/image3.svg"/><Relationship Id="rId9" Type="http://schemas.openxmlformats.org/officeDocument/2006/relationships/image" Target="../media/image13.png"/><Relationship Id="rId14" Type="http://schemas.openxmlformats.org/officeDocument/2006/relationships/image" Target="../media/image11.svg"/></Relationships>
</file>

<file path=ppt/slides/_rels/slide27.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0.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9.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8.png"/><Relationship Id="rId5" Type="http://schemas.openxmlformats.org/officeDocument/2006/relationships/image" Target="../media/image4.png"/><Relationship Id="rId15" Type="http://schemas.openxmlformats.org/officeDocument/2006/relationships/image" Target="../media/image17.png"/><Relationship Id="rId10" Type="http://schemas.openxmlformats.org/officeDocument/2006/relationships/image" Target="../media/image14.svg"/><Relationship Id="rId4" Type="http://schemas.openxmlformats.org/officeDocument/2006/relationships/image" Target="../media/image3.svg"/><Relationship Id="rId9" Type="http://schemas.openxmlformats.org/officeDocument/2006/relationships/image" Target="../media/image13.png"/><Relationship Id="rId14" Type="http://schemas.openxmlformats.org/officeDocument/2006/relationships/image" Target="../media/image11.svg"/></Relationships>
</file>

<file path=ppt/slides/_rels/slide28.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0.png"/><Relationship Id="rId18" Type="http://schemas.openxmlformats.org/officeDocument/2006/relationships/image" Target="../media/image50.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9.svg"/><Relationship Id="rId17" Type="http://schemas.openxmlformats.org/officeDocument/2006/relationships/image" Target="../media/image49.png"/><Relationship Id="rId2" Type="http://schemas.openxmlformats.org/officeDocument/2006/relationships/image" Target="../media/image1.jpeg"/><Relationship Id="rId16" Type="http://schemas.openxmlformats.org/officeDocument/2006/relationships/image" Target="../media/image48.pn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8.png"/><Relationship Id="rId5" Type="http://schemas.openxmlformats.org/officeDocument/2006/relationships/image" Target="../media/image4.png"/><Relationship Id="rId15" Type="http://schemas.openxmlformats.org/officeDocument/2006/relationships/image" Target="../media/image47.png"/><Relationship Id="rId10" Type="http://schemas.openxmlformats.org/officeDocument/2006/relationships/image" Target="../media/image14.svg"/><Relationship Id="rId4" Type="http://schemas.openxmlformats.org/officeDocument/2006/relationships/image" Target="../media/image3.svg"/><Relationship Id="rId9" Type="http://schemas.openxmlformats.org/officeDocument/2006/relationships/image" Target="../media/image13.png"/><Relationship Id="rId14" Type="http://schemas.openxmlformats.org/officeDocument/2006/relationships/image" Target="../media/image11.svg"/></Relationships>
</file>

<file path=ppt/slides/_rels/slide29.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0.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9.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8.png"/><Relationship Id="rId5" Type="http://schemas.openxmlformats.org/officeDocument/2006/relationships/image" Target="../media/image4.png"/><Relationship Id="rId15" Type="http://schemas.openxmlformats.org/officeDocument/2006/relationships/image" Target="../media/image51.png"/><Relationship Id="rId10" Type="http://schemas.openxmlformats.org/officeDocument/2006/relationships/image" Target="../media/image14.svg"/><Relationship Id="rId4" Type="http://schemas.openxmlformats.org/officeDocument/2006/relationships/image" Target="../media/image3.svg"/><Relationship Id="rId9" Type="http://schemas.openxmlformats.org/officeDocument/2006/relationships/image" Target="../media/image13.png"/><Relationship Id="rId14" Type="http://schemas.openxmlformats.org/officeDocument/2006/relationships/image" Target="../media/image11.svg"/></Relationships>
</file>

<file path=ppt/slides/_rels/slide3.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0.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9.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8.png"/><Relationship Id="rId5" Type="http://schemas.openxmlformats.org/officeDocument/2006/relationships/image" Target="../media/image4.png"/><Relationship Id="rId15" Type="http://schemas.openxmlformats.org/officeDocument/2006/relationships/image" Target="../media/image15.png"/><Relationship Id="rId10" Type="http://schemas.openxmlformats.org/officeDocument/2006/relationships/image" Target="../media/image14.svg"/><Relationship Id="rId4" Type="http://schemas.openxmlformats.org/officeDocument/2006/relationships/image" Target="../media/image3.svg"/><Relationship Id="rId9" Type="http://schemas.openxmlformats.org/officeDocument/2006/relationships/image" Target="../media/image13.png"/><Relationship Id="rId14" Type="http://schemas.openxmlformats.org/officeDocument/2006/relationships/image" Target="../media/image11.svg"/></Relationships>
</file>

<file path=ppt/slides/_rels/slide30.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0.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9.svg"/><Relationship Id="rId2" Type="http://schemas.openxmlformats.org/officeDocument/2006/relationships/image" Target="../media/image1.jpeg"/><Relationship Id="rId16" Type="http://schemas.openxmlformats.org/officeDocument/2006/relationships/image" Target="../media/image53.pn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8.png"/><Relationship Id="rId5" Type="http://schemas.openxmlformats.org/officeDocument/2006/relationships/image" Target="../media/image4.png"/><Relationship Id="rId15" Type="http://schemas.openxmlformats.org/officeDocument/2006/relationships/image" Target="../media/image52.png"/><Relationship Id="rId10" Type="http://schemas.openxmlformats.org/officeDocument/2006/relationships/image" Target="../media/image14.svg"/><Relationship Id="rId4" Type="http://schemas.openxmlformats.org/officeDocument/2006/relationships/image" Target="../media/image3.svg"/><Relationship Id="rId9" Type="http://schemas.openxmlformats.org/officeDocument/2006/relationships/image" Target="../media/image13.png"/><Relationship Id="rId14" Type="http://schemas.openxmlformats.org/officeDocument/2006/relationships/image" Target="../media/image11.svg"/></Relationships>
</file>

<file path=ppt/slides/_rels/slide31.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0.png"/><Relationship Id="rId18" Type="http://schemas.openxmlformats.org/officeDocument/2006/relationships/image" Target="../media/image57.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9.svg"/><Relationship Id="rId17" Type="http://schemas.openxmlformats.org/officeDocument/2006/relationships/image" Target="../media/image56.png"/><Relationship Id="rId2" Type="http://schemas.openxmlformats.org/officeDocument/2006/relationships/image" Target="../media/image1.jpeg"/><Relationship Id="rId16" Type="http://schemas.openxmlformats.org/officeDocument/2006/relationships/image" Target="../media/image55.pn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8.png"/><Relationship Id="rId5" Type="http://schemas.openxmlformats.org/officeDocument/2006/relationships/image" Target="../media/image4.png"/><Relationship Id="rId15" Type="http://schemas.openxmlformats.org/officeDocument/2006/relationships/image" Target="../media/image54.png"/><Relationship Id="rId10" Type="http://schemas.openxmlformats.org/officeDocument/2006/relationships/image" Target="../media/image14.svg"/><Relationship Id="rId4" Type="http://schemas.openxmlformats.org/officeDocument/2006/relationships/image" Target="../media/image3.svg"/><Relationship Id="rId9" Type="http://schemas.openxmlformats.org/officeDocument/2006/relationships/image" Target="../media/image13.png"/><Relationship Id="rId14" Type="http://schemas.openxmlformats.org/officeDocument/2006/relationships/image" Target="../media/image11.svg"/></Relationships>
</file>

<file path=ppt/slides/_rels/slide32.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0.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9.svg"/><Relationship Id="rId2" Type="http://schemas.openxmlformats.org/officeDocument/2006/relationships/image" Target="../media/image1.jpeg"/><Relationship Id="rId16" Type="http://schemas.openxmlformats.org/officeDocument/2006/relationships/image" Target="../media/image59.pn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8.png"/><Relationship Id="rId5" Type="http://schemas.openxmlformats.org/officeDocument/2006/relationships/image" Target="../media/image4.png"/><Relationship Id="rId15" Type="http://schemas.openxmlformats.org/officeDocument/2006/relationships/image" Target="../media/image58.png"/><Relationship Id="rId10" Type="http://schemas.openxmlformats.org/officeDocument/2006/relationships/image" Target="../media/image14.svg"/><Relationship Id="rId4" Type="http://schemas.openxmlformats.org/officeDocument/2006/relationships/image" Target="../media/image3.svg"/><Relationship Id="rId9" Type="http://schemas.openxmlformats.org/officeDocument/2006/relationships/image" Target="../media/image13.png"/><Relationship Id="rId14" Type="http://schemas.openxmlformats.org/officeDocument/2006/relationships/image" Target="../media/image11.svg"/></Relationships>
</file>

<file path=ppt/slides/_rels/slide33.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0.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9.svg"/><Relationship Id="rId2" Type="http://schemas.openxmlformats.org/officeDocument/2006/relationships/image" Target="../media/image1.jpeg"/><Relationship Id="rId16" Type="http://schemas.openxmlformats.org/officeDocument/2006/relationships/image" Target="../media/image61.pn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8.png"/><Relationship Id="rId5" Type="http://schemas.openxmlformats.org/officeDocument/2006/relationships/image" Target="../media/image4.png"/><Relationship Id="rId15" Type="http://schemas.openxmlformats.org/officeDocument/2006/relationships/image" Target="../media/image60.png"/><Relationship Id="rId10" Type="http://schemas.openxmlformats.org/officeDocument/2006/relationships/image" Target="../media/image14.svg"/><Relationship Id="rId4" Type="http://schemas.openxmlformats.org/officeDocument/2006/relationships/image" Target="../media/image3.svg"/><Relationship Id="rId9" Type="http://schemas.openxmlformats.org/officeDocument/2006/relationships/image" Target="../media/image13.png"/><Relationship Id="rId14" Type="http://schemas.openxmlformats.org/officeDocument/2006/relationships/image" Target="../media/image11.svg"/></Relationships>
</file>

<file path=ppt/slides/_rels/slide34.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0.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9.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8.png"/><Relationship Id="rId5" Type="http://schemas.openxmlformats.org/officeDocument/2006/relationships/image" Target="../media/image4.png"/><Relationship Id="rId15" Type="http://schemas.openxmlformats.org/officeDocument/2006/relationships/image" Target="../media/image17.png"/><Relationship Id="rId10" Type="http://schemas.openxmlformats.org/officeDocument/2006/relationships/image" Target="../media/image14.svg"/><Relationship Id="rId4" Type="http://schemas.openxmlformats.org/officeDocument/2006/relationships/image" Target="../media/image3.svg"/><Relationship Id="rId9" Type="http://schemas.openxmlformats.org/officeDocument/2006/relationships/image" Target="../media/image13.png"/><Relationship Id="rId14" Type="http://schemas.openxmlformats.org/officeDocument/2006/relationships/image" Target="../media/image11.svg"/></Relationships>
</file>

<file path=ppt/slides/_rels/slide35.xml.rels><?xml version="1.0" encoding="UTF-8" standalone="yes"?>
<Relationships xmlns="http://schemas.openxmlformats.org/package/2006/relationships"><Relationship Id="rId8" Type="http://schemas.openxmlformats.org/officeDocument/2006/relationships/image" Target="../media/image5.svg"/><Relationship Id="rId13" Type="http://schemas.openxmlformats.org/officeDocument/2006/relationships/image" Target="../media/image8.png"/><Relationship Id="rId3" Type="http://schemas.openxmlformats.org/officeDocument/2006/relationships/slideLayout" Target="../slideLayouts/slideLayout7.xml"/><Relationship Id="rId7" Type="http://schemas.openxmlformats.org/officeDocument/2006/relationships/image" Target="../media/image4.png"/><Relationship Id="rId12" Type="http://schemas.openxmlformats.org/officeDocument/2006/relationships/image" Target="../media/image14.svg"/><Relationship Id="rId17" Type="http://schemas.openxmlformats.org/officeDocument/2006/relationships/image" Target="../media/image62.jpeg"/><Relationship Id="rId2" Type="http://schemas.openxmlformats.org/officeDocument/2006/relationships/video" Target="../media/media1.mp4"/><Relationship Id="rId16" Type="http://schemas.openxmlformats.org/officeDocument/2006/relationships/image" Target="../media/image11.svg"/><Relationship Id="rId1" Type="http://schemas.microsoft.com/office/2007/relationships/media" Target="../media/media1.mp4"/><Relationship Id="rId6" Type="http://schemas.openxmlformats.org/officeDocument/2006/relationships/image" Target="../media/image3.svg"/><Relationship Id="rId11" Type="http://schemas.openxmlformats.org/officeDocument/2006/relationships/image" Target="../media/image13.png"/><Relationship Id="rId5" Type="http://schemas.openxmlformats.org/officeDocument/2006/relationships/image" Target="../media/image2.png"/><Relationship Id="rId15" Type="http://schemas.openxmlformats.org/officeDocument/2006/relationships/image" Target="../media/image10.png"/><Relationship Id="rId10" Type="http://schemas.openxmlformats.org/officeDocument/2006/relationships/image" Target="../media/image7.svg"/><Relationship Id="rId4" Type="http://schemas.openxmlformats.org/officeDocument/2006/relationships/image" Target="../media/image1.jpeg"/><Relationship Id="rId9" Type="http://schemas.openxmlformats.org/officeDocument/2006/relationships/image" Target="../media/image6.png"/><Relationship Id="rId14" Type="http://schemas.openxmlformats.org/officeDocument/2006/relationships/image" Target="../media/image9.svg"/></Relationships>
</file>

<file path=ppt/slides/_rels/slide36.xml.rels><?xml version="1.0" encoding="UTF-8" standalone="yes"?>
<Relationships xmlns="http://schemas.openxmlformats.org/package/2006/relationships"><Relationship Id="rId8" Type="http://schemas.openxmlformats.org/officeDocument/2006/relationships/image" Target="../media/image5.svg"/><Relationship Id="rId13" Type="http://schemas.openxmlformats.org/officeDocument/2006/relationships/image" Target="../media/image8.png"/><Relationship Id="rId3" Type="http://schemas.openxmlformats.org/officeDocument/2006/relationships/slideLayout" Target="../slideLayouts/slideLayout7.xml"/><Relationship Id="rId7" Type="http://schemas.openxmlformats.org/officeDocument/2006/relationships/image" Target="../media/image4.png"/><Relationship Id="rId12" Type="http://schemas.openxmlformats.org/officeDocument/2006/relationships/image" Target="../media/image14.svg"/><Relationship Id="rId17" Type="http://schemas.openxmlformats.org/officeDocument/2006/relationships/image" Target="../media/image63.jpeg"/><Relationship Id="rId2" Type="http://schemas.openxmlformats.org/officeDocument/2006/relationships/video" Target="../media/media2.mp4"/><Relationship Id="rId16" Type="http://schemas.openxmlformats.org/officeDocument/2006/relationships/image" Target="../media/image11.svg"/><Relationship Id="rId1" Type="http://schemas.microsoft.com/office/2007/relationships/media" Target="../media/media2.mp4"/><Relationship Id="rId6" Type="http://schemas.openxmlformats.org/officeDocument/2006/relationships/image" Target="../media/image3.svg"/><Relationship Id="rId11" Type="http://schemas.openxmlformats.org/officeDocument/2006/relationships/image" Target="../media/image13.png"/><Relationship Id="rId5" Type="http://schemas.openxmlformats.org/officeDocument/2006/relationships/image" Target="../media/image2.png"/><Relationship Id="rId15" Type="http://schemas.openxmlformats.org/officeDocument/2006/relationships/image" Target="../media/image10.png"/><Relationship Id="rId10" Type="http://schemas.openxmlformats.org/officeDocument/2006/relationships/image" Target="../media/image7.svg"/><Relationship Id="rId4" Type="http://schemas.openxmlformats.org/officeDocument/2006/relationships/image" Target="../media/image1.jpeg"/><Relationship Id="rId9" Type="http://schemas.openxmlformats.org/officeDocument/2006/relationships/image" Target="../media/image6.png"/><Relationship Id="rId14" Type="http://schemas.openxmlformats.org/officeDocument/2006/relationships/image" Target="../media/image9.svg"/></Relationships>
</file>

<file path=ppt/slides/_rels/slide37.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0.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9.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8.png"/><Relationship Id="rId5" Type="http://schemas.openxmlformats.org/officeDocument/2006/relationships/image" Target="../media/image4.png"/><Relationship Id="rId15" Type="http://schemas.openxmlformats.org/officeDocument/2006/relationships/image" Target="../media/image17.png"/><Relationship Id="rId10" Type="http://schemas.openxmlformats.org/officeDocument/2006/relationships/image" Target="../media/image14.svg"/><Relationship Id="rId4" Type="http://schemas.openxmlformats.org/officeDocument/2006/relationships/image" Target="../media/image3.svg"/><Relationship Id="rId9" Type="http://schemas.openxmlformats.org/officeDocument/2006/relationships/image" Target="../media/image13.png"/><Relationship Id="rId14" Type="http://schemas.openxmlformats.org/officeDocument/2006/relationships/image" Target="../media/image11.svg"/></Relationships>
</file>

<file path=ppt/slides/_rels/slide38.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0.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9.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8.png"/><Relationship Id="rId5" Type="http://schemas.openxmlformats.org/officeDocument/2006/relationships/image" Target="../media/image4.png"/><Relationship Id="rId15" Type="http://schemas.openxmlformats.org/officeDocument/2006/relationships/image" Target="../media/image17.png"/><Relationship Id="rId10" Type="http://schemas.openxmlformats.org/officeDocument/2006/relationships/image" Target="../media/image14.svg"/><Relationship Id="rId4" Type="http://schemas.openxmlformats.org/officeDocument/2006/relationships/image" Target="../media/image3.svg"/><Relationship Id="rId9" Type="http://schemas.openxmlformats.org/officeDocument/2006/relationships/image" Target="../media/image13.png"/><Relationship Id="rId14" Type="http://schemas.openxmlformats.org/officeDocument/2006/relationships/image" Target="../media/image11.svg"/></Relationships>
</file>

<file path=ppt/slides/_rels/slide39.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0.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9.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8.png"/><Relationship Id="rId5" Type="http://schemas.openxmlformats.org/officeDocument/2006/relationships/image" Target="../media/image4.png"/><Relationship Id="rId15" Type="http://schemas.openxmlformats.org/officeDocument/2006/relationships/image" Target="../media/image17.png"/><Relationship Id="rId10" Type="http://schemas.openxmlformats.org/officeDocument/2006/relationships/image" Target="../media/image65.svg"/><Relationship Id="rId4" Type="http://schemas.openxmlformats.org/officeDocument/2006/relationships/image" Target="../media/image3.svg"/><Relationship Id="rId9" Type="http://schemas.openxmlformats.org/officeDocument/2006/relationships/image" Target="../media/image64.png"/><Relationship Id="rId14" Type="http://schemas.openxmlformats.org/officeDocument/2006/relationships/image" Target="../media/image11.svg"/></Relationships>
</file>

<file path=ppt/slides/_rels/slide4.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0.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9.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8.png"/><Relationship Id="rId5" Type="http://schemas.openxmlformats.org/officeDocument/2006/relationships/image" Target="../media/image4.png"/><Relationship Id="rId15" Type="http://schemas.openxmlformats.org/officeDocument/2006/relationships/image" Target="../media/image16.png"/><Relationship Id="rId10" Type="http://schemas.openxmlformats.org/officeDocument/2006/relationships/image" Target="../media/image14.svg"/><Relationship Id="rId4" Type="http://schemas.openxmlformats.org/officeDocument/2006/relationships/image" Target="../media/image3.svg"/><Relationship Id="rId9" Type="http://schemas.openxmlformats.org/officeDocument/2006/relationships/image" Target="../media/image13.png"/><Relationship Id="rId14" Type="http://schemas.openxmlformats.org/officeDocument/2006/relationships/image" Target="../media/image11.svg"/></Relationships>
</file>

<file path=ppt/slides/_rels/slide5.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0.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9.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8.png"/><Relationship Id="rId5" Type="http://schemas.openxmlformats.org/officeDocument/2006/relationships/image" Target="../media/image4.png"/><Relationship Id="rId15" Type="http://schemas.openxmlformats.org/officeDocument/2006/relationships/image" Target="../media/image17.png"/><Relationship Id="rId10" Type="http://schemas.openxmlformats.org/officeDocument/2006/relationships/image" Target="../media/image14.svg"/><Relationship Id="rId4" Type="http://schemas.openxmlformats.org/officeDocument/2006/relationships/image" Target="../media/image3.svg"/><Relationship Id="rId9" Type="http://schemas.openxmlformats.org/officeDocument/2006/relationships/image" Target="../media/image13.png"/><Relationship Id="rId14" Type="http://schemas.openxmlformats.org/officeDocument/2006/relationships/image" Target="../media/image11.svg"/></Relationships>
</file>

<file path=ppt/slides/_rels/slide6.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0.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9.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8.png"/><Relationship Id="rId5" Type="http://schemas.openxmlformats.org/officeDocument/2006/relationships/image" Target="../media/image4.png"/><Relationship Id="rId15" Type="http://schemas.openxmlformats.org/officeDocument/2006/relationships/image" Target="../media/image17.png"/><Relationship Id="rId10" Type="http://schemas.openxmlformats.org/officeDocument/2006/relationships/image" Target="../media/image14.svg"/><Relationship Id="rId4" Type="http://schemas.openxmlformats.org/officeDocument/2006/relationships/image" Target="../media/image3.svg"/><Relationship Id="rId9" Type="http://schemas.openxmlformats.org/officeDocument/2006/relationships/image" Target="../media/image13.png"/><Relationship Id="rId14" Type="http://schemas.openxmlformats.org/officeDocument/2006/relationships/image" Target="../media/image11.svg"/></Relationships>
</file>

<file path=ppt/slides/_rels/slide7.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0.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9.svg"/><Relationship Id="rId17" Type="http://schemas.openxmlformats.org/officeDocument/2006/relationships/image" Target="../media/image20.jpeg"/><Relationship Id="rId2" Type="http://schemas.openxmlformats.org/officeDocument/2006/relationships/image" Target="../media/image1.jpeg"/><Relationship Id="rId16" Type="http://schemas.openxmlformats.org/officeDocument/2006/relationships/image" Target="../media/image19.jpe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8.png"/><Relationship Id="rId5" Type="http://schemas.openxmlformats.org/officeDocument/2006/relationships/image" Target="../media/image4.png"/><Relationship Id="rId15" Type="http://schemas.openxmlformats.org/officeDocument/2006/relationships/image" Target="../media/image18.jpeg"/><Relationship Id="rId10" Type="http://schemas.openxmlformats.org/officeDocument/2006/relationships/image" Target="../media/image14.svg"/><Relationship Id="rId4" Type="http://schemas.openxmlformats.org/officeDocument/2006/relationships/image" Target="../media/image3.svg"/><Relationship Id="rId9" Type="http://schemas.openxmlformats.org/officeDocument/2006/relationships/image" Target="../media/image13.png"/><Relationship Id="rId14" Type="http://schemas.openxmlformats.org/officeDocument/2006/relationships/image" Target="../media/image11.svg"/></Relationships>
</file>

<file path=ppt/slides/_rels/slide8.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0.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9.svg"/><Relationship Id="rId2" Type="http://schemas.openxmlformats.org/officeDocument/2006/relationships/image" Target="../media/image1.jpeg"/><Relationship Id="rId16"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8.png"/><Relationship Id="rId5" Type="http://schemas.openxmlformats.org/officeDocument/2006/relationships/image" Target="../media/image4.png"/><Relationship Id="rId15" Type="http://schemas.openxmlformats.org/officeDocument/2006/relationships/image" Target="../media/image21.png"/><Relationship Id="rId10" Type="http://schemas.openxmlformats.org/officeDocument/2006/relationships/image" Target="../media/image14.svg"/><Relationship Id="rId4" Type="http://schemas.openxmlformats.org/officeDocument/2006/relationships/image" Target="../media/image3.svg"/><Relationship Id="rId9" Type="http://schemas.openxmlformats.org/officeDocument/2006/relationships/image" Target="../media/image13.png"/><Relationship Id="rId14" Type="http://schemas.openxmlformats.org/officeDocument/2006/relationships/image" Target="../media/image11.svg"/></Relationships>
</file>

<file path=ppt/slides/_rels/slide9.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0.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9.svg"/><Relationship Id="rId2" Type="http://schemas.openxmlformats.org/officeDocument/2006/relationships/image" Target="../media/image1.jpeg"/><Relationship Id="rId16" Type="http://schemas.openxmlformats.org/officeDocument/2006/relationships/image" Target="../media/image20.jpe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8.png"/><Relationship Id="rId5" Type="http://schemas.openxmlformats.org/officeDocument/2006/relationships/image" Target="../media/image4.png"/><Relationship Id="rId15" Type="http://schemas.openxmlformats.org/officeDocument/2006/relationships/image" Target="../media/image21.png"/><Relationship Id="rId10" Type="http://schemas.openxmlformats.org/officeDocument/2006/relationships/image" Target="../media/image14.svg"/><Relationship Id="rId4" Type="http://schemas.openxmlformats.org/officeDocument/2006/relationships/image" Target="../media/image3.svg"/><Relationship Id="rId9" Type="http://schemas.openxmlformats.org/officeDocument/2006/relationships/image" Target="../media/image13.png"/><Relationship Id="rId14" Type="http://schemas.openxmlformats.org/officeDocument/2006/relationships/image" Target="../media/image11.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5111" b="-15111"/>
            </a:stretch>
          </a:blipFill>
        </p:spPr>
      </p:sp>
      <p:sp>
        <p:nvSpPr>
          <p:cNvPr id="3" name="Freeform 3"/>
          <p:cNvSpPr/>
          <p:nvPr/>
        </p:nvSpPr>
        <p:spPr>
          <a:xfrm>
            <a:off x="2563792" y="9258300"/>
            <a:ext cx="7315200" cy="1303436"/>
          </a:xfrm>
          <a:custGeom>
            <a:avLst/>
            <a:gdLst/>
            <a:ahLst/>
            <a:cxnLst/>
            <a:rect l="l" t="t" r="r" b="b"/>
            <a:pathLst>
              <a:path w="7315200" h="1303436">
                <a:moveTo>
                  <a:pt x="0" y="0"/>
                </a:moveTo>
                <a:lnTo>
                  <a:pt x="7315200" y="0"/>
                </a:lnTo>
                <a:lnTo>
                  <a:pt x="7315200" y="1303436"/>
                </a:lnTo>
                <a:lnTo>
                  <a:pt x="0" y="13034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9503679" y="9258300"/>
            <a:ext cx="7315200" cy="1303436"/>
          </a:xfrm>
          <a:custGeom>
            <a:avLst/>
            <a:gdLst/>
            <a:ahLst/>
            <a:cxnLst/>
            <a:rect l="l" t="t" r="r" b="b"/>
            <a:pathLst>
              <a:path w="7315200" h="1303436">
                <a:moveTo>
                  <a:pt x="0" y="0"/>
                </a:moveTo>
                <a:lnTo>
                  <a:pt x="7315200" y="0"/>
                </a:lnTo>
                <a:lnTo>
                  <a:pt x="7315200" y="1303436"/>
                </a:lnTo>
                <a:lnTo>
                  <a:pt x="0" y="13034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5" name="Group 5"/>
          <p:cNvGrpSpPr/>
          <p:nvPr/>
        </p:nvGrpSpPr>
        <p:grpSpPr>
          <a:xfrm>
            <a:off x="359679" y="-4251804"/>
            <a:ext cx="18288000" cy="12506000"/>
            <a:chOff x="0" y="0"/>
            <a:chExt cx="24384000" cy="16674667"/>
          </a:xfrm>
        </p:grpSpPr>
        <p:sp>
          <p:nvSpPr>
            <p:cNvPr id="6" name="Freeform 6"/>
            <p:cNvSpPr/>
            <p:nvPr/>
          </p:nvSpPr>
          <p:spPr>
            <a:xfrm>
              <a:off x="0" y="0"/>
              <a:ext cx="9189705" cy="9189705"/>
            </a:xfrm>
            <a:custGeom>
              <a:avLst/>
              <a:gdLst/>
              <a:ahLst/>
              <a:cxnLst/>
              <a:rect l="l" t="t" r="r" b="b"/>
              <a:pathLst>
                <a:path w="9189705" h="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7" name="Freeform 7"/>
            <p:cNvSpPr/>
            <p:nvPr/>
          </p:nvSpPr>
          <p:spPr>
            <a:xfrm>
              <a:off x="0" y="7484962"/>
              <a:ext cx="9189705" cy="9189705"/>
            </a:xfrm>
            <a:custGeom>
              <a:avLst/>
              <a:gdLst/>
              <a:ahLst/>
              <a:cxnLst/>
              <a:rect l="l" t="t" r="r" b="b"/>
              <a:pathLst>
                <a:path w="9189705" h="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8" name="Freeform 8"/>
            <p:cNvSpPr/>
            <p:nvPr/>
          </p:nvSpPr>
          <p:spPr>
            <a:xfrm>
              <a:off x="7597148" y="0"/>
              <a:ext cx="9189705" cy="9189705"/>
            </a:xfrm>
            <a:custGeom>
              <a:avLst/>
              <a:gdLst/>
              <a:ahLst/>
              <a:cxnLst/>
              <a:rect l="l" t="t" r="r" b="b"/>
              <a:pathLst>
                <a:path w="9189705" h="9189705">
                  <a:moveTo>
                    <a:pt x="0" y="0"/>
                  </a:moveTo>
                  <a:lnTo>
                    <a:pt x="9189704" y="0"/>
                  </a:lnTo>
                  <a:lnTo>
                    <a:pt x="9189704"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9" name="Freeform 9"/>
            <p:cNvSpPr/>
            <p:nvPr/>
          </p:nvSpPr>
          <p:spPr>
            <a:xfrm>
              <a:off x="7597148" y="7484962"/>
              <a:ext cx="9189705" cy="9189705"/>
            </a:xfrm>
            <a:custGeom>
              <a:avLst/>
              <a:gdLst/>
              <a:ahLst/>
              <a:cxnLst/>
              <a:rect l="l" t="t" r="r" b="b"/>
              <a:pathLst>
                <a:path w="9189705" h="9189705">
                  <a:moveTo>
                    <a:pt x="0" y="0"/>
                  </a:moveTo>
                  <a:lnTo>
                    <a:pt x="9189704" y="0"/>
                  </a:lnTo>
                  <a:lnTo>
                    <a:pt x="9189704"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10" name="Freeform 10"/>
            <p:cNvSpPr/>
            <p:nvPr/>
          </p:nvSpPr>
          <p:spPr>
            <a:xfrm>
              <a:off x="15194295" y="0"/>
              <a:ext cx="9189705" cy="9189705"/>
            </a:xfrm>
            <a:custGeom>
              <a:avLst/>
              <a:gdLst/>
              <a:ahLst/>
              <a:cxnLst/>
              <a:rect l="l" t="t" r="r" b="b"/>
              <a:pathLst>
                <a:path w="9189705" h="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11" name="Freeform 11"/>
            <p:cNvSpPr/>
            <p:nvPr/>
          </p:nvSpPr>
          <p:spPr>
            <a:xfrm>
              <a:off x="15194295" y="7484962"/>
              <a:ext cx="9189705" cy="9189705"/>
            </a:xfrm>
            <a:custGeom>
              <a:avLst/>
              <a:gdLst/>
              <a:ahLst/>
              <a:cxnLst/>
              <a:rect l="l" t="t" r="r" b="b"/>
              <a:pathLst>
                <a:path w="9189705" h="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grpSp>
      <p:grpSp>
        <p:nvGrpSpPr>
          <p:cNvPr id="12" name="Group 12"/>
          <p:cNvGrpSpPr/>
          <p:nvPr/>
        </p:nvGrpSpPr>
        <p:grpSpPr>
          <a:xfrm>
            <a:off x="4039624" y="3009861"/>
            <a:ext cx="9747334" cy="3727642"/>
            <a:chOff x="0" y="0"/>
            <a:chExt cx="2567199" cy="981766"/>
          </a:xfrm>
        </p:grpSpPr>
        <p:sp>
          <p:nvSpPr>
            <p:cNvPr id="13" name="Freeform 13"/>
            <p:cNvSpPr/>
            <p:nvPr/>
          </p:nvSpPr>
          <p:spPr>
            <a:xfrm>
              <a:off x="0" y="0"/>
              <a:ext cx="2567199" cy="981766"/>
            </a:xfrm>
            <a:custGeom>
              <a:avLst/>
              <a:gdLst/>
              <a:ahLst/>
              <a:cxnLst/>
              <a:rect l="l" t="t" r="r" b="b"/>
              <a:pathLst>
                <a:path w="2567199" h="981766">
                  <a:moveTo>
                    <a:pt x="39713" y="0"/>
                  </a:moveTo>
                  <a:lnTo>
                    <a:pt x="2527486" y="0"/>
                  </a:lnTo>
                  <a:cubicBezTo>
                    <a:pt x="2538019" y="0"/>
                    <a:pt x="2548120" y="4184"/>
                    <a:pt x="2555567" y="11632"/>
                  </a:cubicBezTo>
                  <a:cubicBezTo>
                    <a:pt x="2563015" y="19079"/>
                    <a:pt x="2567199" y="29180"/>
                    <a:pt x="2567199" y="39713"/>
                  </a:cubicBezTo>
                  <a:lnTo>
                    <a:pt x="2567199" y="942053"/>
                  </a:lnTo>
                  <a:cubicBezTo>
                    <a:pt x="2567199" y="952585"/>
                    <a:pt x="2563015" y="962687"/>
                    <a:pt x="2555567" y="970134"/>
                  </a:cubicBezTo>
                  <a:cubicBezTo>
                    <a:pt x="2548120" y="977582"/>
                    <a:pt x="2538019" y="981766"/>
                    <a:pt x="2527486" y="981766"/>
                  </a:cubicBezTo>
                  <a:lnTo>
                    <a:pt x="39713" y="981766"/>
                  </a:lnTo>
                  <a:cubicBezTo>
                    <a:pt x="29180" y="981766"/>
                    <a:pt x="19079" y="977582"/>
                    <a:pt x="11632" y="970134"/>
                  </a:cubicBezTo>
                  <a:cubicBezTo>
                    <a:pt x="4184" y="962687"/>
                    <a:pt x="0" y="952585"/>
                    <a:pt x="0" y="942053"/>
                  </a:cubicBezTo>
                  <a:lnTo>
                    <a:pt x="0" y="39713"/>
                  </a:lnTo>
                  <a:cubicBezTo>
                    <a:pt x="0" y="29180"/>
                    <a:pt x="4184" y="19079"/>
                    <a:pt x="11632" y="11632"/>
                  </a:cubicBezTo>
                  <a:cubicBezTo>
                    <a:pt x="19079" y="4184"/>
                    <a:pt x="29180" y="0"/>
                    <a:pt x="39713" y="0"/>
                  </a:cubicBezTo>
                  <a:close/>
                </a:path>
              </a:pathLst>
            </a:custGeom>
            <a:solidFill>
              <a:srgbClr val="C3A978"/>
            </a:solidFill>
            <a:ln w="47625" cap="rnd">
              <a:solidFill>
                <a:srgbClr val="CAB386"/>
              </a:solidFill>
              <a:prstDash val="solid"/>
              <a:round/>
            </a:ln>
          </p:spPr>
        </p:sp>
        <p:sp>
          <p:nvSpPr>
            <p:cNvPr id="14" name="TextBox 14"/>
            <p:cNvSpPr txBox="1"/>
            <p:nvPr/>
          </p:nvSpPr>
          <p:spPr>
            <a:xfrm>
              <a:off x="0" y="-38100"/>
              <a:ext cx="2567199" cy="1019866"/>
            </a:xfrm>
            <a:prstGeom prst="rect">
              <a:avLst/>
            </a:prstGeom>
          </p:spPr>
          <p:txBody>
            <a:bodyPr lIns="50800" tIns="50800" rIns="50800" bIns="50800" rtlCol="0" anchor="ctr"/>
            <a:lstStyle/>
            <a:p>
              <a:pPr algn="ctr">
                <a:lnSpc>
                  <a:spcPts val="2659"/>
                </a:lnSpc>
                <a:spcBef>
                  <a:spcPct val="0"/>
                </a:spcBef>
              </a:pPr>
              <a:endParaRPr/>
            </a:p>
          </p:txBody>
        </p:sp>
      </p:grpSp>
      <p:sp>
        <p:nvSpPr>
          <p:cNvPr id="15" name="Freeform 15"/>
          <p:cNvSpPr/>
          <p:nvPr/>
        </p:nvSpPr>
        <p:spPr>
          <a:xfrm>
            <a:off x="-1027471" y="6515224"/>
            <a:ext cx="5931130" cy="4302765"/>
          </a:xfrm>
          <a:custGeom>
            <a:avLst/>
            <a:gdLst/>
            <a:ahLst/>
            <a:cxnLst/>
            <a:rect l="l" t="t" r="r" b="b"/>
            <a:pathLst>
              <a:path w="5931130" h="4302765">
                <a:moveTo>
                  <a:pt x="0" y="0"/>
                </a:moveTo>
                <a:lnTo>
                  <a:pt x="5931130" y="0"/>
                </a:lnTo>
                <a:lnTo>
                  <a:pt x="5931130" y="4302765"/>
                </a:lnTo>
                <a:lnTo>
                  <a:pt x="0" y="430276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6" name="Freeform 16"/>
          <p:cNvSpPr/>
          <p:nvPr/>
        </p:nvSpPr>
        <p:spPr>
          <a:xfrm>
            <a:off x="13510148" y="6515224"/>
            <a:ext cx="6063842" cy="4399042"/>
          </a:xfrm>
          <a:custGeom>
            <a:avLst/>
            <a:gdLst/>
            <a:ahLst/>
            <a:cxnLst/>
            <a:rect l="l" t="t" r="r" b="b"/>
            <a:pathLst>
              <a:path w="6063842" h="4399042">
                <a:moveTo>
                  <a:pt x="0" y="0"/>
                </a:moveTo>
                <a:lnTo>
                  <a:pt x="6063842" y="0"/>
                </a:lnTo>
                <a:lnTo>
                  <a:pt x="6063842" y="4399041"/>
                </a:lnTo>
                <a:lnTo>
                  <a:pt x="0" y="439904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7" name="Freeform 17"/>
          <p:cNvSpPr/>
          <p:nvPr/>
        </p:nvSpPr>
        <p:spPr>
          <a:xfrm>
            <a:off x="3006813" y="2263548"/>
            <a:ext cx="11949700" cy="2157222"/>
          </a:xfrm>
          <a:custGeom>
            <a:avLst/>
            <a:gdLst/>
            <a:ahLst/>
            <a:cxnLst/>
            <a:rect l="l" t="t" r="r" b="b"/>
            <a:pathLst>
              <a:path w="11949700" h="2157222">
                <a:moveTo>
                  <a:pt x="0" y="0"/>
                </a:moveTo>
                <a:lnTo>
                  <a:pt x="11949700" y="0"/>
                </a:lnTo>
                <a:lnTo>
                  <a:pt x="11949700" y="2157221"/>
                </a:lnTo>
                <a:lnTo>
                  <a:pt x="0" y="2157221"/>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8" name="AutoShape 18"/>
          <p:cNvSpPr/>
          <p:nvPr/>
        </p:nvSpPr>
        <p:spPr>
          <a:xfrm>
            <a:off x="7170373" y="8254196"/>
            <a:ext cx="3947253" cy="0"/>
          </a:xfrm>
          <a:prstGeom prst="line">
            <a:avLst/>
          </a:prstGeom>
          <a:ln w="38100" cap="flat">
            <a:solidFill>
              <a:srgbClr val="000000"/>
            </a:solidFill>
            <a:prstDash val="solid"/>
            <a:headEnd type="none" w="sm" len="sm"/>
            <a:tailEnd type="none" w="sm" len="sm"/>
          </a:ln>
        </p:spPr>
      </p:sp>
      <p:sp>
        <p:nvSpPr>
          <p:cNvPr id="19" name="AutoShape 19"/>
          <p:cNvSpPr/>
          <p:nvPr/>
        </p:nvSpPr>
        <p:spPr>
          <a:xfrm>
            <a:off x="7170373" y="7260483"/>
            <a:ext cx="3947253" cy="0"/>
          </a:xfrm>
          <a:prstGeom prst="line">
            <a:avLst/>
          </a:prstGeom>
          <a:ln w="38100" cap="flat">
            <a:solidFill>
              <a:srgbClr val="000000"/>
            </a:solidFill>
            <a:prstDash val="solid"/>
            <a:headEnd type="none" w="sm" len="sm"/>
            <a:tailEnd type="none" w="sm" len="sm"/>
          </a:ln>
        </p:spPr>
      </p:sp>
      <p:sp>
        <p:nvSpPr>
          <p:cNvPr id="20" name="Freeform 20"/>
          <p:cNvSpPr/>
          <p:nvPr/>
        </p:nvSpPr>
        <p:spPr>
          <a:xfrm>
            <a:off x="14768410" y="-1028700"/>
            <a:ext cx="4398124" cy="3854356"/>
          </a:xfrm>
          <a:custGeom>
            <a:avLst/>
            <a:gdLst/>
            <a:ahLst/>
            <a:cxnLst/>
            <a:rect l="l" t="t" r="r" b="b"/>
            <a:pathLst>
              <a:path w="4398124" h="3854356">
                <a:moveTo>
                  <a:pt x="0" y="0"/>
                </a:moveTo>
                <a:lnTo>
                  <a:pt x="4398124" y="0"/>
                </a:lnTo>
                <a:lnTo>
                  <a:pt x="4398124" y="3854356"/>
                </a:lnTo>
                <a:lnTo>
                  <a:pt x="0" y="3854356"/>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21" name="Freeform 21"/>
          <p:cNvSpPr/>
          <p:nvPr/>
        </p:nvSpPr>
        <p:spPr>
          <a:xfrm flipH="1">
            <a:off x="-903881" y="-1028700"/>
            <a:ext cx="4099665" cy="3592798"/>
          </a:xfrm>
          <a:custGeom>
            <a:avLst/>
            <a:gdLst/>
            <a:ahLst/>
            <a:cxnLst/>
            <a:rect l="l" t="t" r="r" b="b"/>
            <a:pathLst>
              <a:path w="4099665" h="3592798">
                <a:moveTo>
                  <a:pt x="4099665" y="0"/>
                </a:moveTo>
                <a:lnTo>
                  <a:pt x="0" y="0"/>
                </a:lnTo>
                <a:lnTo>
                  <a:pt x="0" y="3592798"/>
                </a:lnTo>
                <a:lnTo>
                  <a:pt x="4099665" y="3592798"/>
                </a:lnTo>
                <a:lnTo>
                  <a:pt x="4099665"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22" name="TextBox 22"/>
          <p:cNvSpPr txBox="1"/>
          <p:nvPr/>
        </p:nvSpPr>
        <p:spPr>
          <a:xfrm>
            <a:off x="3929613" y="4354094"/>
            <a:ext cx="9967356" cy="2012368"/>
          </a:xfrm>
          <a:prstGeom prst="rect">
            <a:avLst/>
          </a:prstGeom>
        </p:spPr>
        <p:txBody>
          <a:bodyPr lIns="0" tIns="0" rIns="0" bIns="0" rtlCol="0" anchor="t">
            <a:spAutoFit/>
          </a:bodyPr>
          <a:lstStyle/>
          <a:p>
            <a:pPr algn="ctr">
              <a:lnSpc>
                <a:spcPts val="8025"/>
              </a:lnSpc>
            </a:pPr>
            <a:r>
              <a:rPr lang="en-US" sz="6079" spc="-255">
                <a:solidFill>
                  <a:srgbClr val="000000"/>
                </a:solidFill>
                <a:latin typeface="Candal"/>
                <a:ea typeface="Candal"/>
                <a:cs typeface="Candal"/>
                <a:sym typeface="Candal"/>
              </a:rPr>
              <a:t>SEMAPHORE SIGNALS DATASET</a:t>
            </a:r>
          </a:p>
        </p:txBody>
      </p:sp>
      <p:sp>
        <p:nvSpPr>
          <p:cNvPr id="23" name="TextBox 23"/>
          <p:cNvSpPr txBox="1"/>
          <p:nvPr/>
        </p:nvSpPr>
        <p:spPr>
          <a:xfrm>
            <a:off x="3804515" y="2668873"/>
            <a:ext cx="10354296" cy="1202968"/>
          </a:xfrm>
          <a:prstGeom prst="rect">
            <a:avLst/>
          </a:prstGeom>
        </p:spPr>
        <p:txBody>
          <a:bodyPr lIns="0" tIns="0" rIns="0" bIns="0" rtlCol="0" anchor="t">
            <a:spAutoFit/>
          </a:bodyPr>
          <a:lstStyle/>
          <a:p>
            <a:pPr algn="ctr">
              <a:lnSpc>
                <a:spcPts val="9276"/>
              </a:lnSpc>
            </a:pPr>
            <a:r>
              <a:rPr lang="en-US" sz="8589" spc="-584">
                <a:solidFill>
                  <a:srgbClr val="DBCBAA"/>
                </a:solidFill>
                <a:latin typeface="Candal"/>
                <a:ea typeface="Candal"/>
                <a:cs typeface="Candal"/>
                <a:sym typeface="Candal"/>
              </a:rPr>
              <a:t>DEEP LEARNING</a:t>
            </a:r>
          </a:p>
        </p:txBody>
      </p:sp>
      <p:sp>
        <p:nvSpPr>
          <p:cNvPr id="24" name="TextBox 24"/>
          <p:cNvSpPr txBox="1"/>
          <p:nvPr/>
        </p:nvSpPr>
        <p:spPr>
          <a:xfrm>
            <a:off x="6574185" y="7422408"/>
            <a:ext cx="5139631" cy="611033"/>
          </a:xfrm>
          <a:prstGeom prst="rect">
            <a:avLst/>
          </a:prstGeom>
        </p:spPr>
        <p:txBody>
          <a:bodyPr lIns="0" tIns="0" rIns="0" bIns="0" rtlCol="0" anchor="t">
            <a:spAutoFit/>
          </a:bodyPr>
          <a:lstStyle/>
          <a:p>
            <a:pPr algn="ctr">
              <a:lnSpc>
                <a:spcPts val="4604"/>
              </a:lnSpc>
            </a:pPr>
            <a:r>
              <a:rPr lang="en-US" sz="4263" spc="-289">
                <a:solidFill>
                  <a:srgbClr val="162403"/>
                </a:solidFill>
                <a:latin typeface="Candal"/>
                <a:ea typeface="Candal"/>
                <a:cs typeface="Candal"/>
                <a:sym typeface="Candal"/>
              </a:rPr>
              <a:t>Kelompok 17</a:t>
            </a:r>
          </a:p>
        </p:txBody>
      </p:sp>
      <p:grpSp>
        <p:nvGrpSpPr>
          <p:cNvPr id="25" name="Group 25"/>
          <p:cNvGrpSpPr/>
          <p:nvPr/>
        </p:nvGrpSpPr>
        <p:grpSpPr>
          <a:xfrm>
            <a:off x="16542069" y="8861481"/>
            <a:ext cx="1434462" cy="1258508"/>
            <a:chOff x="0" y="0"/>
            <a:chExt cx="1912616" cy="1678011"/>
          </a:xfrm>
        </p:grpSpPr>
        <p:grpSp>
          <p:nvGrpSpPr>
            <p:cNvPr id="26" name="Group 26"/>
            <p:cNvGrpSpPr/>
            <p:nvPr/>
          </p:nvGrpSpPr>
          <p:grpSpPr>
            <a:xfrm>
              <a:off x="0" y="0"/>
              <a:ext cx="1912616" cy="1678011"/>
              <a:chOff x="0" y="0"/>
              <a:chExt cx="377801" cy="331459"/>
            </a:xfrm>
          </p:grpSpPr>
          <p:sp>
            <p:nvSpPr>
              <p:cNvPr id="27" name="Freeform 27"/>
              <p:cNvSpPr/>
              <p:nvPr/>
            </p:nvSpPr>
            <p:spPr>
              <a:xfrm>
                <a:off x="0" y="0"/>
                <a:ext cx="377801" cy="331459"/>
              </a:xfrm>
              <a:custGeom>
                <a:avLst/>
                <a:gdLst/>
                <a:ahLst/>
                <a:cxnLst/>
                <a:rect l="l" t="t" r="r" b="b"/>
                <a:pathLst>
                  <a:path w="377801" h="331459">
                    <a:moveTo>
                      <a:pt x="165729" y="0"/>
                    </a:moveTo>
                    <a:lnTo>
                      <a:pt x="212071" y="0"/>
                    </a:lnTo>
                    <a:cubicBezTo>
                      <a:pt x="256025" y="0"/>
                      <a:pt x="298179" y="17461"/>
                      <a:pt x="329260" y="48541"/>
                    </a:cubicBezTo>
                    <a:cubicBezTo>
                      <a:pt x="360340" y="79621"/>
                      <a:pt x="377801" y="121775"/>
                      <a:pt x="377801" y="165729"/>
                    </a:cubicBezTo>
                    <a:lnTo>
                      <a:pt x="377801" y="165729"/>
                    </a:lnTo>
                    <a:cubicBezTo>
                      <a:pt x="377801" y="257259"/>
                      <a:pt x="303601" y="331459"/>
                      <a:pt x="212071" y="331459"/>
                    </a:cubicBezTo>
                    <a:lnTo>
                      <a:pt x="165729" y="331459"/>
                    </a:lnTo>
                    <a:cubicBezTo>
                      <a:pt x="74200" y="331459"/>
                      <a:pt x="0" y="257259"/>
                      <a:pt x="0" y="165729"/>
                    </a:cubicBezTo>
                    <a:lnTo>
                      <a:pt x="0" y="165729"/>
                    </a:lnTo>
                    <a:cubicBezTo>
                      <a:pt x="0" y="74200"/>
                      <a:pt x="74200" y="0"/>
                      <a:pt x="165729" y="0"/>
                    </a:cubicBezTo>
                    <a:close/>
                  </a:path>
                </a:pathLst>
              </a:custGeom>
              <a:solidFill>
                <a:srgbClr val="C3A978"/>
              </a:solidFill>
              <a:ln w="47625" cap="rnd">
                <a:solidFill>
                  <a:srgbClr val="CAB386"/>
                </a:solidFill>
                <a:prstDash val="solid"/>
                <a:round/>
              </a:ln>
            </p:spPr>
          </p:sp>
          <p:sp>
            <p:nvSpPr>
              <p:cNvPr id="28" name="TextBox 28"/>
              <p:cNvSpPr txBox="1"/>
              <p:nvPr/>
            </p:nvSpPr>
            <p:spPr>
              <a:xfrm>
                <a:off x="0" y="-38100"/>
                <a:ext cx="377801" cy="369559"/>
              </a:xfrm>
              <a:prstGeom prst="rect">
                <a:avLst/>
              </a:prstGeom>
            </p:spPr>
            <p:txBody>
              <a:bodyPr lIns="50800" tIns="50800" rIns="50800" bIns="50800" rtlCol="0" anchor="ctr"/>
              <a:lstStyle/>
              <a:p>
                <a:pPr algn="ctr">
                  <a:lnSpc>
                    <a:spcPts val="2659"/>
                  </a:lnSpc>
                  <a:spcBef>
                    <a:spcPct val="0"/>
                  </a:spcBef>
                </a:pPr>
                <a:endParaRPr/>
              </a:p>
            </p:txBody>
          </p:sp>
        </p:grpSp>
        <p:sp>
          <p:nvSpPr>
            <p:cNvPr id="29" name="TextBox 29"/>
            <p:cNvSpPr txBox="1"/>
            <p:nvPr/>
          </p:nvSpPr>
          <p:spPr>
            <a:xfrm>
              <a:off x="312042" y="96017"/>
              <a:ext cx="1288532" cy="1302032"/>
            </a:xfrm>
            <a:prstGeom prst="rect">
              <a:avLst/>
            </a:prstGeom>
          </p:spPr>
          <p:txBody>
            <a:bodyPr lIns="0" tIns="0" rIns="0" bIns="0" rtlCol="0" anchor="t">
              <a:spAutoFit/>
            </a:bodyPr>
            <a:lstStyle/>
            <a:p>
              <a:pPr algn="ctr">
                <a:lnSpc>
                  <a:spcPts val="8025"/>
                </a:lnSpc>
              </a:pPr>
              <a:r>
                <a:rPr lang="en-US" sz="6079" spc="-255">
                  <a:solidFill>
                    <a:srgbClr val="000000"/>
                  </a:solidFill>
                  <a:latin typeface="Candal"/>
                  <a:ea typeface="Candal"/>
                  <a:cs typeface="Candal"/>
                  <a:sym typeface="Candal"/>
                </a:rPr>
                <a:t>1</a:t>
              </a: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5111" b="-15111"/>
            </a:stretch>
          </a:blipFill>
        </p:spPr>
      </p:sp>
      <p:sp>
        <p:nvSpPr>
          <p:cNvPr id="3" name="Freeform 3"/>
          <p:cNvSpPr/>
          <p:nvPr/>
        </p:nvSpPr>
        <p:spPr>
          <a:xfrm>
            <a:off x="2563792" y="9258300"/>
            <a:ext cx="7315200" cy="1303436"/>
          </a:xfrm>
          <a:custGeom>
            <a:avLst/>
            <a:gdLst/>
            <a:ahLst/>
            <a:cxnLst/>
            <a:rect l="l" t="t" r="r" b="b"/>
            <a:pathLst>
              <a:path w="7315200" h="1303436">
                <a:moveTo>
                  <a:pt x="0" y="0"/>
                </a:moveTo>
                <a:lnTo>
                  <a:pt x="7315200" y="0"/>
                </a:lnTo>
                <a:lnTo>
                  <a:pt x="7315200" y="1303436"/>
                </a:lnTo>
                <a:lnTo>
                  <a:pt x="0" y="13034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9503679" y="9258300"/>
            <a:ext cx="7315200" cy="1303436"/>
          </a:xfrm>
          <a:custGeom>
            <a:avLst/>
            <a:gdLst/>
            <a:ahLst/>
            <a:cxnLst/>
            <a:rect l="l" t="t" r="r" b="b"/>
            <a:pathLst>
              <a:path w="7315200" h="1303436">
                <a:moveTo>
                  <a:pt x="0" y="0"/>
                </a:moveTo>
                <a:lnTo>
                  <a:pt x="7315200" y="0"/>
                </a:lnTo>
                <a:lnTo>
                  <a:pt x="7315200" y="1303436"/>
                </a:lnTo>
                <a:lnTo>
                  <a:pt x="0" y="13034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5" name="Group 5"/>
          <p:cNvGrpSpPr/>
          <p:nvPr/>
        </p:nvGrpSpPr>
        <p:grpSpPr>
          <a:xfrm>
            <a:off x="0" y="-1909823"/>
            <a:ext cx="18288000" cy="12506000"/>
            <a:chOff x="0" y="0"/>
            <a:chExt cx="24384000" cy="16674667"/>
          </a:xfrm>
        </p:grpSpPr>
        <p:sp>
          <p:nvSpPr>
            <p:cNvPr id="6" name="Freeform 6"/>
            <p:cNvSpPr/>
            <p:nvPr/>
          </p:nvSpPr>
          <p:spPr>
            <a:xfrm>
              <a:off x="0" y="0"/>
              <a:ext cx="9189705" cy="9189705"/>
            </a:xfrm>
            <a:custGeom>
              <a:avLst/>
              <a:gdLst/>
              <a:ahLst/>
              <a:cxnLst/>
              <a:rect l="l" t="t" r="r" b="b"/>
              <a:pathLst>
                <a:path w="9189705" h="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7" name="Freeform 7"/>
            <p:cNvSpPr/>
            <p:nvPr/>
          </p:nvSpPr>
          <p:spPr>
            <a:xfrm>
              <a:off x="0" y="7484962"/>
              <a:ext cx="9189705" cy="9189705"/>
            </a:xfrm>
            <a:custGeom>
              <a:avLst/>
              <a:gdLst/>
              <a:ahLst/>
              <a:cxnLst/>
              <a:rect l="l" t="t" r="r" b="b"/>
              <a:pathLst>
                <a:path w="9189705" h="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8" name="Freeform 8"/>
            <p:cNvSpPr/>
            <p:nvPr/>
          </p:nvSpPr>
          <p:spPr>
            <a:xfrm>
              <a:off x="7597148" y="0"/>
              <a:ext cx="9189705" cy="9189705"/>
            </a:xfrm>
            <a:custGeom>
              <a:avLst/>
              <a:gdLst/>
              <a:ahLst/>
              <a:cxnLst/>
              <a:rect l="l" t="t" r="r" b="b"/>
              <a:pathLst>
                <a:path w="9189705" h="9189705">
                  <a:moveTo>
                    <a:pt x="0" y="0"/>
                  </a:moveTo>
                  <a:lnTo>
                    <a:pt x="9189704" y="0"/>
                  </a:lnTo>
                  <a:lnTo>
                    <a:pt x="9189704"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9" name="Freeform 9"/>
            <p:cNvSpPr/>
            <p:nvPr/>
          </p:nvSpPr>
          <p:spPr>
            <a:xfrm>
              <a:off x="7597148" y="7484962"/>
              <a:ext cx="9189705" cy="9189705"/>
            </a:xfrm>
            <a:custGeom>
              <a:avLst/>
              <a:gdLst/>
              <a:ahLst/>
              <a:cxnLst/>
              <a:rect l="l" t="t" r="r" b="b"/>
              <a:pathLst>
                <a:path w="9189705" h="9189705">
                  <a:moveTo>
                    <a:pt x="0" y="0"/>
                  </a:moveTo>
                  <a:lnTo>
                    <a:pt x="9189704" y="0"/>
                  </a:lnTo>
                  <a:lnTo>
                    <a:pt x="9189704"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10" name="Freeform 10"/>
            <p:cNvSpPr/>
            <p:nvPr/>
          </p:nvSpPr>
          <p:spPr>
            <a:xfrm>
              <a:off x="15194295" y="0"/>
              <a:ext cx="9189705" cy="9189705"/>
            </a:xfrm>
            <a:custGeom>
              <a:avLst/>
              <a:gdLst/>
              <a:ahLst/>
              <a:cxnLst/>
              <a:rect l="l" t="t" r="r" b="b"/>
              <a:pathLst>
                <a:path w="9189705" h="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11" name="Freeform 11"/>
            <p:cNvSpPr/>
            <p:nvPr/>
          </p:nvSpPr>
          <p:spPr>
            <a:xfrm>
              <a:off x="15194295" y="7484962"/>
              <a:ext cx="9189705" cy="9189705"/>
            </a:xfrm>
            <a:custGeom>
              <a:avLst/>
              <a:gdLst/>
              <a:ahLst/>
              <a:cxnLst/>
              <a:rect l="l" t="t" r="r" b="b"/>
              <a:pathLst>
                <a:path w="9189705" h="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grpSp>
      <p:sp>
        <p:nvSpPr>
          <p:cNvPr id="12" name="Freeform 12"/>
          <p:cNvSpPr/>
          <p:nvPr/>
        </p:nvSpPr>
        <p:spPr>
          <a:xfrm>
            <a:off x="-1027471" y="7822889"/>
            <a:ext cx="4128584" cy="2995100"/>
          </a:xfrm>
          <a:custGeom>
            <a:avLst/>
            <a:gdLst/>
            <a:ahLst/>
            <a:cxnLst/>
            <a:rect l="l" t="t" r="r" b="b"/>
            <a:pathLst>
              <a:path w="4128584" h="2995100">
                <a:moveTo>
                  <a:pt x="0" y="0"/>
                </a:moveTo>
                <a:lnTo>
                  <a:pt x="4128584" y="0"/>
                </a:lnTo>
                <a:lnTo>
                  <a:pt x="4128584" y="2995100"/>
                </a:lnTo>
                <a:lnTo>
                  <a:pt x="0" y="29951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3" name="Freeform 13"/>
          <p:cNvSpPr/>
          <p:nvPr/>
        </p:nvSpPr>
        <p:spPr>
          <a:xfrm>
            <a:off x="15195008" y="7822889"/>
            <a:ext cx="4128584" cy="2995100"/>
          </a:xfrm>
          <a:custGeom>
            <a:avLst/>
            <a:gdLst/>
            <a:ahLst/>
            <a:cxnLst/>
            <a:rect l="l" t="t" r="r" b="b"/>
            <a:pathLst>
              <a:path w="4128584" h="2995100">
                <a:moveTo>
                  <a:pt x="0" y="0"/>
                </a:moveTo>
                <a:lnTo>
                  <a:pt x="4128584" y="0"/>
                </a:lnTo>
                <a:lnTo>
                  <a:pt x="4128584" y="2995100"/>
                </a:lnTo>
                <a:lnTo>
                  <a:pt x="0" y="29951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4" name="Freeform 14"/>
          <p:cNvSpPr/>
          <p:nvPr/>
        </p:nvSpPr>
        <p:spPr>
          <a:xfrm>
            <a:off x="2084539" y="1514240"/>
            <a:ext cx="14118921" cy="7624218"/>
          </a:xfrm>
          <a:custGeom>
            <a:avLst/>
            <a:gdLst/>
            <a:ahLst/>
            <a:cxnLst/>
            <a:rect l="l" t="t" r="r" b="b"/>
            <a:pathLst>
              <a:path w="14118921" h="7624218">
                <a:moveTo>
                  <a:pt x="0" y="0"/>
                </a:moveTo>
                <a:lnTo>
                  <a:pt x="14118922" y="0"/>
                </a:lnTo>
                <a:lnTo>
                  <a:pt x="14118922" y="7624217"/>
                </a:lnTo>
                <a:lnTo>
                  <a:pt x="0" y="7624217"/>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5" name="Freeform 15"/>
          <p:cNvSpPr/>
          <p:nvPr/>
        </p:nvSpPr>
        <p:spPr>
          <a:xfrm>
            <a:off x="4937439" y="1028700"/>
            <a:ext cx="8089317" cy="1460325"/>
          </a:xfrm>
          <a:custGeom>
            <a:avLst/>
            <a:gdLst/>
            <a:ahLst/>
            <a:cxnLst/>
            <a:rect l="l" t="t" r="r" b="b"/>
            <a:pathLst>
              <a:path w="8089317" h="1460325">
                <a:moveTo>
                  <a:pt x="0" y="0"/>
                </a:moveTo>
                <a:lnTo>
                  <a:pt x="8089317" y="0"/>
                </a:lnTo>
                <a:lnTo>
                  <a:pt x="8089317" y="1460325"/>
                </a:lnTo>
                <a:lnTo>
                  <a:pt x="0" y="1460325"/>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6" name="Freeform 16"/>
          <p:cNvSpPr/>
          <p:nvPr/>
        </p:nvSpPr>
        <p:spPr>
          <a:xfrm>
            <a:off x="14768410" y="-1028700"/>
            <a:ext cx="4398124" cy="3854356"/>
          </a:xfrm>
          <a:custGeom>
            <a:avLst/>
            <a:gdLst/>
            <a:ahLst/>
            <a:cxnLst/>
            <a:rect l="l" t="t" r="r" b="b"/>
            <a:pathLst>
              <a:path w="4398124" h="3854356">
                <a:moveTo>
                  <a:pt x="0" y="0"/>
                </a:moveTo>
                <a:lnTo>
                  <a:pt x="4398124" y="0"/>
                </a:lnTo>
                <a:lnTo>
                  <a:pt x="4398124" y="3854356"/>
                </a:lnTo>
                <a:lnTo>
                  <a:pt x="0" y="3854356"/>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17" name="Freeform 17"/>
          <p:cNvSpPr/>
          <p:nvPr/>
        </p:nvSpPr>
        <p:spPr>
          <a:xfrm flipH="1">
            <a:off x="-903881" y="-1028700"/>
            <a:ext cx="4099665" cy="3592798"/>
          </a:xfrm>
          <a:custGeom>
            <a:avLst/>
            <a:gdLst/>
            <a:ahLst/>
            <a:cxnLst/>
            <a:rect l="l" t="t" r="r" b="b"/>
            <a:pathLst>
              <a:path w="4099665" h="3592798">
                <a:moveTo>
                  <a:pt x="4099665" y="0"/>
                </a:moveTo>
                <a:lnTo>
                  <a:pt x="0" y="0"/>
                </a:lnTo>
                <a:lnTo>
                  <a:pt x="0" y="3592798"/>
                </a:lnTo>
                <a:lnTo>
                  <a:pt x="4099665" y="3592798"/>
                </a:lnTo>
                <a:lnTo>
                  <a:pt x="4099665" y="0"/>
                </a:lnTo>
                <a:close/>
              </a:path>
            </a:pathLst>
          </a:custGeom>
          <a:blipFill>
            <a:blip r:embed="rId13">
              <a:extLst>
                <a:ext uri="{96DAC541-7B7A-43D3-8B79-37D633B846F1}">
                  <asvg:svgBlip xmlns:asvg="http://schemas.microsoft.com/office/drawing/2016/SVG/main" r:embed="rId14"/>
                </a:ext>
              </a:extLst>
            </a:blip>
            <a:stretch>
              <a:fillRect/>
            </a:stretch>
          </a:blipFill>
        </p:spPr>
      </p:sp>
      <p:grpSp>
        <p:nvGrpSpPr>
          <p:cNvPr id="18" name="Group 18"/>
          <p:cNvGrpSpPr/>
          <p:nvPr/>
        </p:nvGrpSpPr>
        <p:grpSpPr>
          <a:xfrm>
            <a:off x="16542069" y="8861481"/>
            <a:ext cx="1434462" cy="1258508"/>
            <a:chOff x="0" y="0"/>
            <a:chExt cx="1912616" cy="1678011"/>
          </a:xfrm>
        </p:grpSpPr>
        <p:grpSp>
          <p:nvGrpSpPr>
            <p:cNvPr id="19" name="Group 19"/>
            <p:cNvGrpSpPr/>
            <p:nvPr/>
          </p:nvGrpSpPr>
          <p:grpSpPr>
            <a:xfrm>
              <a:off x="0" y="0"/>
              <a:ext cx="1912616" cy="1678011"/>
              <a:chOff x="0" y="0"/>
              <a:chExt cx="377801" cy="331459"/>
            </a:xfrm>
          </p:grpSpPr>
          <p:sp>
            <p:nvSpPr>
              <p:cNvPr id="20" name="Freeform 20"/>
              <p:cNvSpPr/>
              <p:nvPr/>
            </p:nvSpPr>
            <p:spPr>
              <a:xfrm>
                <a:off x="0" y="0"/>
                <a:ext cx="377801" cy="331459"/>
              </a:xfrm>
              <a:custGeom>
                <a:avLst/>
                <a:gdLst/>
                <a:ahLst/>
                <a:cxnLst/>
                <a:rect l="l" t="t" r="r" b="b"/>
                <a:pathLst>
                  <a:path w="377801" h="331459">
                    <a:moveTo>
                      <a:pt x="165729" y="0"/>
                    </a:moveTo>
                    <a:lnTo>
                      <a:pt x="212071" y="0"/>
                    </a:lnTo>
                    <a:cubicBezTo>
                      <a:pt x="256025" y="0"/>
                      <a:pt x="298179" y="17461"/>
                      <a:pt x="329260" y="48541"/>
                    </a:cubicBezTo>
                    <a:cubicBezTo>
                      <a:pt x="360340" y="79621"/>
                      <a:pt x="377801" y="121775"/>
                      <a:pt x="377801" y="165729"/>
                    </a:cubicBezTo>
                    <a:lnTo>
                      <a:pt x="377801" y="165729"/>
                    </a:lnTo>
                    <a:cubicBezTo>
                      <a:pt x="377801" y="257259"/>
                      <a:pt x="303601" y="331459"/>
                      <a:pt x="212071" y="331459"/>
                    </a:cubicBezTo>
                    <a:lnTo>
                      <a:pt x="165729" y="331459"/>
                    </a:lnTo>
                    <a:cubicBezTo>
                      <a:pt x="74200" y="331459"/>
                      <a:pt x="0" y="257259"/>
                      <a:pt x="0" y="165729"/>
                    </a:cubicBezTo>
                    <a:lnTo>
                      <a:pt x="0" y="165729"/>
                    </a:lnTo>
                    <a:cubicBezTo>
                      <a:pt x="0" y="74200"/>
                      <a:pt x="74200" y="0"/>
                      <a:pt x="165729" y="0"/>
                    </a:cubicBezTo>
                    <a:close/>
                  </a:path>
                </a:pathLst>
              </a:custGeom>
              <a:solidFill>
                <a:srgbClr val="C3A978"/>
              </a:solidFill>
              <a:ln w="47625" cap="rnd">
                <a:solidFill>
                  <a:srgbClr val="CAB386"/>
                </a:solidFill>
                <a:prstDash val="solid"/>
                <a:round/>
              </a:ln>
            </p:spPr>
          </p:sp>
          <p:sp>
            <p:nvSpPr>
              <p:cNvPr id="21" name="TextBox 21"/>
              <p:cNvSpPr txBox="1"/>
              <p:nvPr/>
            </p:nvSpPr>
            <p:spPr>
              <a:xfrm>
                <a:off x="0" y="-38100"/>
                <a:ext cx="377801" cy="369559"/>
              </a:xfrm>
              <a:prstGeom prst="rect">
                <a:avLst/>
              </a:prstGeom>
            </p:spPr>
            <p:txBody>
              <a:bodyPr lIns="50800" tIns="50800" rIns="50800" bIns="50800" rtlCol="0" anchor="ctr"/>
              <a:lstStyle/>
              <a:p>
                <a:pPr algn="ctr">
                  <a:lnSpc>
                    <a:spcPts val="2659"/>
                  </a:lnSpc>
                  <a:spcBef>
                    <a:spcPct val="0"/>
                  </a:spcBef>
                </a:pPr>
                <a:endParaRPr/>
              </a:p>
            </p:txBody>
          </p:sp>
        </p:grpSp>
        <p:sp>
          <p:nvSpPr>
            <p:cNvPr id="22" name="TextBox 22"/>
            <p:cNvSpPr txBox="1"/>
            <p:nvPr/>
          </p:nvSpPr>
          <p:spPr>
            <a:xfrm>
              <a:off x="312042" y="96017"/>
              <a:ext cx="1288532" cy="1302032"/>
            </a:xfrm>
            <a:prstGeom prst="rect">
              <a:avLst/>
            </a:prstGeom>
          </p:spPr>
          <p:txBody>
            <a:bodyPr lIns="0" tIns="0" rIns="0" bIns="0" rtlCol="0" anchor="t">
              <a:spAutoFit/>
            </a:bodyPr>
            <a:lstStyle/>
            <a:p>
              <a:pPr algn="ctr">
                <a:lnSpc>
                  <a:spcPts val="8025"/>
                </a:lnSpc>
              </a:pPr>
              <a:r>
                <a:rPr lang="en-US" sz="6079" spc="-255">
                  <a:solidFill>
                    <a:srgbClr val="000000"/>
                  </a:solidFill>
                  <a:latin typeface="Candal"/>
                  <a:ea typeface="Candal"/>
                  <a:cs typeface="Candal"/>
                  <a:sym typeface="Candal"/>
                </a:rPr>
                <a:t>10</a:t>
              </a:r>
            </a:p>
          </p:txBody>
        </p:sp>
      </p:grpSp>
      <p:grpSp>
        <p:nvGrpSpPr>
          <p:cNvPr id="23" name="Group 23"/>
          <p:cNvGrpSpPr/>
          <p:nvPr/>
        </p:nvGrpSpPr>
        <p:grpSpPr>
          <a:xfrm>
            <a:off x="3195784" y="2890792"/>
            <a:ext cx="11999224" cy="5826484"/>
            <a:chOff x="0" y="0"/>
            <a:chExt cx="3160289" cy="1534547"/>
          </a:xfrm>
        </p:grpSpPr>
        <p:sp>
          <p:nvSpPr>
            <p:cNvPr id="24" name="Freeform 24"/>
            <p:cNvSpPr/>
            <p:nvPr/>
          </p:nvSpPr>
          <p:spPr>
            <a:xfrm>
              <a:off x="0" y="0"/>
              <a:ext cx="3160289" cy="1534547"/>
            </a:xfrm>
            <a:custGeom>
              <a:avLst/>
              <a:gdLst/>
              <a:ahLst/>
              <a:cxnLst/>
              <a:rect l="l" t="t" r="r" b="b"/>
              <a:pathLst>
                <a:path w="3160289" h="1534547">
                  <a:moveTo>
                    <a:pt x="32905" y="0"/>
                  </a:moveTo>
                  <a:lnTo>
                    <a:pt x="3127384" y="0"/>
                  </a:lnTo>
                  <a:cubicBezTo>
                    <a:pt x="3145557" y="0"/>
                    <a:pt x="3160289" y="14732"/>
                    <a:pt x="3160289" y="32905"/>
                  </a:cubicBezTo>
                  <a:lnTo>
                    <a:pt x="3160289" y="1501642"/>
                  </a:lnTo>
                  <a:cubicBezTo>
                    <a:pt x="3160289" y="1510369"/>
                    <a:pt x="3156823" y="1518738"/>
                    <a:pt x="3150652" y="1524909"/>
                  </a:cubicBezTo>
                  <a:cubicBezTo>
                    <a:pt x="3144481" y="1531080"/>
                    <a:pt x="3136111" y="1534547"/>
                    <a:pt x="3127384" y="1534547"/>
                  </a:cubicBezTo>
                  <a:lnTo>
                    <a:pt x="32905" y="1534547"/>
                  </a:lnTo>
                  <a:cubicBezTo>
                    <a:pt x="24178" y="1534547"/>
                    <a:pt x="15809" y="1531080"/>
                    <a:pt x="9638" y="1524909"/>
                  </a:cubicBezTo>
                  <a:cubicBezTo>
                    <a:pt x="3467" y="1518738"/>
                    <a:pt x="0" y="1510369"/>
                    <a:pt x="0" y="1501642"/>
                  </a:cubicBezTo>
                  <a:lnTo>
                    <a:pt x="0" y="32905"/>
                  </a:lnTo>
                  <a:cubicBezTo>
                    <a:pt x="0" y="24178"/>
                    <a:pt x="3467" y="15809"/>
                    <a:pt x="9638" y="9638"/>
                  </a:cubicBezTo>
                  <a:cubicBezTo>
                    <a:pt x="15809" y="3467"/>
                    <a:pt x="24178" y="0"/>
                    <a:pt x="32905" y="0"/>
                  </a:cubicBezTo>
                  <a:close/>
                </a:path>
              </a:pathLst>
            </a:custGeom>
            <a:solidFill>
              <a:srgbClr val="DBCBAA"/>
            </a:solidFill>
          </p:spPr>
        </p:sp>
        <p:sp>
          <p:nvSpPr>
            <p:cNvPr id="25" name="TextBox 25"/>
            <p:cNvSpPr txBox="1"/>
            <p:nvPr/>
          </p:nvSpPr>
          <p:spPr>
            <a:xfrm>
              <a:off x="0" y="-38100"/>
              <a:ext cx="3160289" cy="1572647"/>
            </a:xfrm>
            <a:prstGeom prst="rect">
              <a:avLst/>
            </a:prstGeom>
          </p:spPr>
          <p:txBody>
            <a:bodyPr lIns="50800" tIns="50800" rIns="50800" bIns="50800" rtlCol="0" anchor="ctr"/>
            <a:lstStyle/>
            <a:p>
              <a:pPr algn="ctr">
                <a:lnSpc>
                  <a:spcPts val="2659"/>
                </a:lnSpc>
              </a:pPr>
              <a:endParaRPr/>
            </a:p>
          </p:txBody>
        </p:sp>
      </p:grpSp>
      <p:grpSp>
        <p:nvGrpSpPr>
          <p:cNvPr id="26" name="Group 26"/>
          <p:cNvGrpSpPr/>
          <p:nvPr/>
        </p:nvGrpSpPr>
        <p:grpSpPr>
          <a:xfrm>
            <a:off x="5883828" y="3086728"/>
            <a:ext cx="3086100" cy="1543050"/>
            <a:chOff x="0" y="0"/>
            <a:chExt cx="812800" cy="406400"/>
          </a:xfrm>
        </p:grpSpPr>
        <p:sp>
          <p:nvSpPr>
            <p:cNvPr id="27" name="Freeform 27"/>
            <p:cNvSpPr/>
            <p:nvPr/>
          </p:nvSpPr>
          <p:spPr>
            <a:xfrm>
              <a:off x="0" y="0"/>
              <a:ext cx="812800" cy="406400"/>
            </a:xfrm>
            <a:custGeom>
              <a:avLst/>
              <a:gdLst/>
              <a:ahLst/>
              <a:cxnLst/>
              <a:rect l="l" t="t" r="r" b="b"/>
              <a:pathLst>
                <a:path w="812800" h="406400">
                  <a:moveTo>
                    <a:pt x="609600" y="0"/>
                  </a:moveTo>
                  <a:cubicBezTo>
                    <a:pt x="721824" y="0"/>
                    <a:pt x="812800" y="90976"/>
                    <a:pt x="812800" y="203200"/>
                  </a:cubicBezTo>
                  <a:cubicBezTo>
                    <a:pt x="812800" y="315424"/>
                    <a:pt x="721824" y="406400"/>
                    <a:pt x="609600" y="406400"/>
                  </a:cubicBezTo>
                  <a:lnTo>
                    <a:pt x="203200" y="406400"/>
                  </a:lnTo>
                  <a:cubicBezTo>
                    <a:pt x="90976" y="406400"/>
                    <a:pt x="0" y="315424"/>
                    <a:pt x="0" y="203200"/>
                  </a:cubicBezTo>
                  <a:cubicBezTo>
                    <a:pt x="0" y="90976"/>
                    <a:pt x="90976" y="0"/>
                    <a:pt x="203200" y="0"/>
                  </a:cubicBezTo>
                  <a:close/>
                </a:path>
              </a:pathLst>
            </a:custGeom>
            <a:solidFill>
              <a:srgbClr val="CAB386"/>
            </a:solidFill>
          </p:spPr>
        </p:sp>
        <p:sp>
          <p:nvSpPr>
            <p:cNvPr id="28" name="TextBox 28"/>
            <p:cNvSpPr txBox="1"/>
            <p:nvPr/>
          </p:nvSpPr>
          <p:spPr>
            <a:xfrm>
              <a:off x="0" y="-38100"/>
              <a:ext cx="812800" cy="444500"/>
            </a:xfrm>
            <a:prstGeom prst="rect">
              <a:avLst/>
            </a:prstGeom>
          </p:spPr>
          <p:txBody>
            <a:bodyPr lIns="50800" tIns="50800" rIns="50800" bIns="50800" rtlCol="0" anchor="ctr"/>
            <a:lstStyle/>
            <a:p>
              <a:pPr algn="ctr">
                <a:lnSpc>
                  <a:spcPts val="2659"/>
                </a:lnSpc>
              </a:pPr>
              <a:endParaRPr/>
            </a:p>
          </p:txBody>
        </p:sp>
      </p:grpSp>
      <p:grpSp>
        <p:nvGrpSpPr>
          <p:cNvPr id="29" name="Group 29"/>
          <p:cNvGrpSpPr/>
          <p:nvPr/>
        </p:nvGrpSpPr>
        <p:grpSpPr>
          <a:xfrm>
            <a:off x="3400578" y="3662317"/>
            <a:ext cx="11794430" cy="4872424"/>
            <a:chOff x="0" y="0"/>
            <a:chExt cx="3106352" cy="1283272"/>
          </a:xfrm>
        </p:grpSpPr>
        <p:sp>
          <p:nvSpPr>
            <p:cNvPr id="30" name="Freeform 30"/>
            <p:cNvSpPr/>
            <p:nvPr/>
          </p:nvSpPr>
          <p:spPr>
            <a:xfrm>
              <a:off x="0" y="0"/>
              <a:ext cx="3106352" cy="1283272"/>
            </a:xfrm>
            <a:custGeom>
              <a:avLst/>
              <a:gdLst/>
              <a:ahLst/>
              <a:cxnLst/>
              <a:rect l="l" t="t" r="r" b="b"/>
              <a:pathLst>
                <a:path w="3106352" h="1283272">
                  <a:moveTo>
                    <a:pt x="33477" y="0"/>
                  </a:moveTo>
                  <a:lnTo>
                    <a:pt x="3072875" y="0"/>
                  </a:lnTo>
                  <a:cubicBezTo>
                    <a:pt x="3091364" y="0"/>
                    <a:pt x="3106352" y="14988"/>
                    <a:pt x="3106352" y="33477"/>
                  </a:cubicBezTo>
                  <a:lnTo>
                    <a:pt x="3106352" y="1249796"/>
                  </a:lnTo>
                  <a:cubicBezTo>
                    <a:pt x="3106352" y="1268284"/>
                    <a:pt x="3091364" y="1283272"/>
                    <a:pt x="3072875" y="1283272"/>
                  </a:cubicBezTo>
                  <a:lnTo>
                    <a:pt x="33477" y="1283272"/>
                  </a:lnTo>
                  <a:cubicBezTo>
                    <a:pt x="14988" y="1283272"/>
                    <a:pt x="0" y="1268284"/>
                    <a:pt x="0" y="1249796"/>
                  </a:cubicBezTo>
                  <a:lnTo>
                    <a:pt x="0" y="33477"/>
                  </a:lnTo>
                  <a:cubicBezTo>
                    <a:pt x="0" y="14988"/>
                    <a:pt x="14988" y="0"/>
                    <a:pt x="33477" y="0"/>
                  </a:cubicBezTo>
                  <a:close/>
                </a:path>
              </a:pathLst>
            </a:custGeom>
            <a:solidFill>
              <a:srgbClr val="CAB386"/>
            </a:solidFill>
          </p:spPr>
        </p:sp>
        <p:sp>
          <p:nvSpPr>
            <p:cNvPr id="31" name="TextBox 31"/>
            <p:cNvSpPr txBox="1"/>
            <p:nvPr/>
          </p:nvSpPr>
          <p:spPr>
            <a:xfrm>
              <a:off x="0" y="-38100"/>
              <a:ext cx="3106352" cy="1321372"/>
            </a:xfrm>
            <a:prstGeom prst="rect">
              <a:avLst/>
            </a:prstGeom>
          </p:spPr>
          <p:txBody>
            <a:bodyPr lIns="50800" tIns="50800" rIns="50800" bIns="50800" rtlCol="0" anchor="ctr"/>
            <a:lstStyle/>
            <a:p>
              <a:pPr algn="ctr">
                <a:lnSpc>
                  <a:spcPts val="2659"/>
                </a:lnSpc>
              </a:pPr>
              <a:endParaRPr/>
            </a:p>
          </p:txBody>
        </p:sp>
      </p:grpSp>
      <p:sp>
        <p:nvSpPr>
          <p:cNvPr id="32" name="Freeform 32"/>
          <p:cNvSpPr/>
          <p:nvPr/>
        </p:nvSpPr>
        <p:spPr>
          <a:xfrm>
            <a:off x="3676098" y="4343177"/>
            <a:ext cx="2645241" cy="1617436"/>
          </a:xfrm>
          <a:custGeom>
            <a:avLst/>
            <a:gdLst/>
            <a:ahLst/>
            <a:cxnLst/>
            <a:rect l="l" t="t" r="r" b="b"/>
            <a:pathLst>
              <a:path w="2645241" h="1617436">
                <a:moveTo>
                  <a:pt x="0" y="0"/>
                </a:moveTo>
                <a:lnTo>
                  <a:pt x="2645242" y="0"/>
                </a:lnTo>
                <a:lnTo>
                  <a:pt x="2645242" y="1617436"/>
                </a:lnTo>
                <a:lnTo>
                  <a:pt x="0" y="1617436"/>
                </a:lnTo>
                <a:lnTo>
                  <a:pt x="0" y="0"/>
                </a:lnTo>
                <a:close/>
              </a:path>
            </a:pathLst>
          </a:custGeom>
          <a:blipFill>
            <a:blip r:embed="rId15"/>
            <a:stretch>
              <a:fillRect r="-8702"/>
            </a:stretch>
          </a:blipFill>
        </p:spPr>
      </p:sp>
      <p:sp>
        <p:nvSpPr>
          <p:cNvPr id="33" name="Freeform 33"/>
          <p:cNvSpPr/>
          <p:nvPr/>
        </p:nvSpPr>
        <p:spPr>
          <a:xfrm>
            <a:off x="4044555" y="6098529"/>
            <a:ext cx="2176838" cy="2176838"/>
          </a:xfrm>
          <a:custGeom>
            <a:avLst/>
            <a:gdLst/>
            <a:ahLst/>
            <a:cxnLst/>
            <a:rect l="l" t="t" r="r" b="b"/>
            <a:pathLst>
              <a:path w="2176838" h="2176838">
                <a:moveTo>
                  <a:pt x="0" y="0"/>
                </a:moveTo>
                <a:lnTo>
                  <a:pt x="2176837" y="0"/>
                </a:lnTo>
                <a:lnTo>
                  <a:pt x="2176837" y="2176837"/>
                </a:lnTo>
                <a:lnTo>
                  <a:pt x="0" y="2176837"/>
                </a:lnTo>
                <a:lnTo>
                  <a:pt x="0" y="0"/>
                </a:lnTo>
                <a:close/>
              </a:path>
            </a:pathLst>
          </a:custGeom>
          <a:blipFill>
            <a:blip r:embed="rId16"/>
            <a:stretch>
              <a:fillRect/>
            </a:stretch>
          </a:blipFill>
        </p:spPr>
      </p:sp>
      <p:sp>
        <p:nvSpPr>
          <p:cNvPr id="34" name="Freeform 34"/>
          <p:cNvSpPr/>
          <p:nvPr/>
        </p:nvSpPr>
        <p:spPr>
          <a:xfrm>
            <a:off x="6321340" y="5668003"/>
            <a:ext cx="2377145" cy="1013258"/>
          </a:xfrm>
          <a:custGeom>
            <a:avLst/>
            <a:gdLst/>
            <a:ahLst/>
            <a:cxnLst/>
            <a:rect l="l" t="t" r="r" b="b"/>
            <a:pathLst>
              <a:path w="2377145" h="1013258">
                <a:moveTo>
                  <a:pt x="0" y="0"/>
                </a:moveTo>
                <a:lnTo>
                  <a:pt x="2377145" y="0"/>
                </a:lnTo>
                <a:lnTo>
                  <a:pt x="2377145" y="1013258"/>
                </a:lnTo>
                <a:lnTo>
                  <a:pt x="0" y="1013258"/>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sp>
      <p:sp>
        <p:nvSpPr>
          <p:cNvPr id="35" name="Freeform 35"/>
          <p:cNvSpPr/>
          <p:nvPr/>
        </p:nvSpPr>
        <p:spPr>
          <a:xfrm>
            <a:off x="8260063" y="5188957"/>
            <a:ext cx="7526738" cy="2051036"/>
          </a:xfrm>
          <a:custGeom>
            <a:avLst/>
            <a:gdLst/>
            <a:ahLst/>
            <a:cxnLst/>
            <a:rect l="l" t="t" r="r" b="b"/>
            <a:pathLst>
              <a:path w="7526738" h="2051036">
                <a:moveTo>
                  <a:pt x="0" y="0"/>
                </a:moveTo>
                <a:lnTo>
                  <a:pt x="7526739" y="0"/>
                </a:lnTo>
                <a:lnTo>
                  <a:pt x="7526739" y="2051036"/>
                </a:lnTo>
                <a:lnTo>
                  <a:pt x="0" y="2051036"/>
                </a:lnTo>
                <a:lnTo>
                  <a:pt x="0" y="0"/>
                </a:lnTo>
                <a:close/>
              </a:path>
            </a:pathLst>
          </a:custGeom>
          <a:blipFill>
            <a:blip r:embed="rId19"/>
            <a:stretch>
              <a:fillRect/>
            </a:stretch>
          </a:blipFill>
        </p:spPr>
      </p:sp>
      <p:sp>
        <p:nvSpPr>
          <p:cNvPr id="36" name="TextBox 36"/>
          <p:cNvSpPr txBox="1"/>
          <p:nvPr/>
        </p:nvSpPr>
        <p:spPr>
          <a:xfrm>
            <a:off x="5400052" y="1511126"/>
            <a:ext cx="7164092" cy="533574"/>
          </a:xfrm>
          <a:prstGeom prst="rect">
            <a:avLst/>
          </a:prstGeom>
        </p:spPr>
        <p:txBody>
          <a:bodyPr lIns="0" tIns="0" rIns="0" bIns="0" rtlCol="0" anchor="t">
            <a:spAutoFit/>
          </a:bodyPr>
          <a:lstStyle/>
          <a:p>
            <a:pPr algn="ctr">
              <a:lnSpc>
                <a:spcPts val="4062"/>
              </a:lnSpc>
            </a:pPr>
            <a:r>
              <a:rPr lang="en-US" sz="3761" spc="-255">
                <a:solidFill>
                  <a:srgbClr val="DBCBAA"/>
                </a:solidFill>
                <a:latin typeface="Candal"/>
                <a:ea typeface="Candal"/>
                <a:cs typeface="Candal"/>
                <a:sym typeface="Candal"/>
              </a:rPr>
              <a:t>Metode Pelatihan Dataset</a:t>
            </a:r>
          </a:p>
        </p:txBody>
      </p:sp>
      <p:sp>
        <p:nvSpPr>
          <p:cNvPr id="37" name="TextBox 37"/>
          <p:cNvSpPr txBox="1"/>
          <p:nvPr/>
        </p:nvSpPr>
        <p:spPr>
          <a:xfrm>
            <a:off x="3676098" y="3174049"/>
            <a:ext cx="2211077" cy="501746"/>
          </a:xfrm>
          <a:prstGeom prst="rect">
            <a:avLst/>
          </a:prstGeom>
        </p:spPr>
        <p:txBody>
          <a:bodyPr lIns="0" tIns="0" rIns="0" bIns="0" rtlCol="0" anchor="t">
            <a:spAutoFit/>
          </a:bodyPr>
          <a:lstStyle/>
          <a:p>
            <a:pPr algn="ctr">
              <a:lnSpc>
                <a:spcPts val="3831"/>
              </a:lnSpc>
            </a:pPr>
            <a:r>
              <a:rPr lang="en-US" sz="3547" spc="-241">
                <a:solidFill>
                  <a:srgbClr val="CAB386"/>
                </a:solidFill>
                <a:latin typeface="Candal"/>
                <a:ea typeface="Candal"/>
                <a:cs typeface="Candal"/>
                <a:sym typeface="Candal"/>
              </a:rPr>
              <a:t>Data</a:t>
            </a:r>
          </a:p>
        </p:txBody>
      </p:sp>
      <p:sp>
        <p:nvSpPr>
          <p:cNvPr id="38" name="TextBox 38"/>
          <p:cNvSpPr txBox="1"/>
          <p:nvPr/>
        </p:nvSpPr>
        <p:spPr>
          <a:xfrm>
            <a:off x="6321340" y="3174049"/>
            <a:ext cx="2211077" cy="501746"/>
          </a:xfrm>
          <a:prstGeom prst="rect">
            <a:avLst/>
          </a:prstGeom>
        </p:spPr>
        <p:txBody>
          <a:bodyPr lIns="0" tIns="0" rIns="0" bIns="0" rtlCol="0" anchor="t">
            <a:spAutoFit/>
          </a:bodyPr>
          <a:lstStyle/>
          <a:p>
            <a:pPr algn="ctr">
              <a:lnSpc>
                <a:spcPts val="3831"/>
              </a:lnSpc>
            </a:pPr>
            <a:r>
              <a:rPr lang="en-US" sz="3547" spc="-241">
                <a:solidFill>
                  <a:srgbClr val="DBCBAA"/>
                </a:solidFill>
                <a:latin typeface="Candal"/>
                <a:ea typeface="Candal"/>
                <a:cs typeface="Candal"/>
                <a:sym typeface="Candal"/>
              </a:rPr>
              <a:t>Roboflow</a:t>
            </a:r>
          </a:p>
        </p:txBody>
      </p:sp>
      <p:sp>
        <p:nvSpPr>
          <p:cNvPr id="39" name="TextBox 39"/>
          <p:cNvSpPr txBox="1"/>
          <p:nvPr/>
        </p:nvSpPr>
        <p:spPr>
          <a:xfrm>
            <a:off x="9144000" y="3173011"/>
            <a:ext cx="2211077" cy="501746"/>
          </a:xfrm>
          <a:prstGeom prst="rect">
            <a:avLst/>
          </a:prstGeom>
        </p:spPr>
        <p:txBody>
          <a:bodyPr lIns="0" tIns="0" rIns="0" bIns="0" rtlCol="0" anchor="t">
            <a:spAutoFit/>
          </a:bodyPr>
          <a:lstStyle/>
          <a:p>
            <a:pPr algn="ctr">
              <a:lnSpc>
                <a:spcPts val="3831"/>
              </a:lnSpc>
            </a:pPr>
            <a:r>
              <a:rPr lang="en-US" sz="3547" spc="-241">
                <a:solidFill>
                  <a:srgbClr val="CAB386"/>
                </a:solidFill>
                <a:latin typeface="Candal"/>
                <a:ea typeface="Candal"/>
                <a:cs typeface="Candal"/>
                <a:sym typeface="Candal"/>
              </a:rPr>
              <a:t>EDA</a:t>
            </a:r>
          </a:p>
        </p:txBody>
      </p:sp>
      <p:sp>
        <p:nvSpPr>
          <p:cNvPr id="40" name="TextBox 40"/>
          <p:cNvSpPr txBox="1"/>
          <p:nvPr/>
        </p:nvSpPr>
        <p:spPr>
          <a:xfrm>
            <a:off x="11517002" y="3197045"/>
            <a:ext cx="2211077" cy="501746"/>
          </a:xfrm>
          <a:prstGeom prst="rect">
            <a:avLst/>
          </a:prstGeom>
        </p:spPr>
        <p:txBody>
          <a:bodyPr lIns="0" tIns="0" rIns="0" bIns="0" rtlCol="0" anchor="t">
            <a:spAutoFit/>
          </a:bodyPr>
          <a:lstStyle/>
          <a:p>
            <a:pPr algn="ctr">
              <a:lnSpc>
                <a:spcPts val="3831"/>
              </a:lnSpc>
            </a:pPr>
            <a:r>
              <a:rPr lang="en-US" sz="3547" spc="-241">
                <a:solidFill>
                  <a:srgbClr val="CAB386"/>
                </a:solidFill>
                <a:latin typeface="Candal"/>
                <a:ea typeface="Candal"/>
                <a:cs typeface="Candal"/>
                <a:sym typeface="Candal"/>
              </a:rPr>
              <a:t>COLLAB</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5111" b="-15111"/>
            </a:stretch>
          </a:blipFill>
        </p:spPr>
      </p:sp>
      <p:sp>
        <p:nvSpPr>
          <p:cNvPr id="3" name="Freeform 3"/>
          <p:cNvSpPr/>
          <p:nvPr/>
        </p:nvSpPr>
        <p:spPr>
          <a:xfrm>
            <a:off x="2563792" y="9258300"/>
            <a:ext cx="7315200" cy="1303436"/>
          </a:xfrm>
          <a:custGeom>
            <a:avLst/>
            <a:gdLst/>
            <a:ahLst/>
            <a:cxnLst/>
            <a:rect l="l" t="t" r="r" b="b"/>
            <a:pathLst>
              <a:path w="7315200" h="1303436">
                <a:moveTo>
                  <a:pt x="0" y="0"/>
                </a:moveTo>
                <a:lnTo>
                  <a:pt x="7315200" y="0"/>
                </a:lnTo>
                <a:lnTo>
                  <a:pt x="7315200" y="1303436"/>
                </a:lnTo>
                <a:lnTo>
                  <a:pt x="0" y="13034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9503679" y="9258300"/>
            <a:ext cx="7315200" cy="1303436"/>
          </a:xfrm>
          <a:custGeom>
            <a:avLst/>
            <a:gdLst/>
            <a:ahLst/>
            <a:cxnLst/>
            <a:rect l="l" t="t" r="r" b="b"/>
            <a:pathLst>
              <a:path w="7315200" h="1303436">
                <a:moveTo>
                  <a:pt x="0" y="0"/>
                </a:moveTo>
                <a:lnTo>
                  <a:pt x="7315200" y="0"/>
                </a:lnTo>
                <a:lnTo>
                  <a:pt x="7315200" y="1303436"/>
                </a:lnTo>
                <a:lnTo>
                  <a:pt x="0" y="13034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5" name="Group 5"/>
          <p:cNvGrpSpPr/>
          <p:nvPr/>
        </p:nvGrpSpPr>
        <p:grpSpPr>
          <a:xfrm>
            <a:off x="-206668" y="-154471"/>
            <a:ext cx="18288000" cy="12506000"/>
            <a:chOff x="0" y="0"/>
            <a:chExt cx="24384000" cy="16674667"/>
          </a:xfrm>
        </p:grpSpPr>
        <p:sp>
          <p:nvSpPr>
            <p:cNvPr id="6" name="Freeform 6"/>
            <p:cNvSpPr/>
            <p:nvPr/>
          </p:nvSpPr>
          <p:spPr>
            <a:xfrm>
              <a:off x="0" y="0"/>
              <a:ext cx="9189705" cy="9189705"/>
            </a:xfrm>
            <a:custGeom>
              <a:avLst/>
              <a:gdLst/>
              <a:ahLst/>
              <a:cxnLst/>
              <a:rect l="l" t="t" r="r" b="b"/>
              <a:pathLst>
                <a:path w="9189705" h="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7" name="Freeform 7"/>
            <p:cNvSpPr/>
            <p:nvPr/>
          </p:nvSpPr>
          <p:spPr>
            <a:xfrm>
              <a:off x="0" y="7484962"/>
              <a:ext cx="9189705" cy="9189705"/>
            </a:xfrm>
            <a:custGeom>
              <a:avLst/>
              <a:gdLst/>
              <a:ahLst/>
              <a:cxnLst/>
              <a:rect l="l" t="t" r="r" b="b"/>
              <a:pathLst>
                <a:path w="9189705" h="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8" name="Freeform 8"/>
            <p:cNvSpPr/>
            <p:nvPr/>
          </p:nvSpPr>
          <p:spPr>
            <a:xfrm>
              <a:off x="7597148" y="0"/>
              <a:ext cx="9189705" cy="9189705"/>
            </a:xfrm>
            <a:custGeom>
              <a:avLst/>
              <a:gdLst/>
              <a:ahLst/>
              <a:cxnLst/>
              <a:rect l="l" t="t" r="r" b="b"/>
              <a:pathLst>
                <a:path w="9189705" h="9189705">
                  <a:moveTo>
                    <a:pt x="0" y="0"/>
                  </a:moveTo>
                  <a:lnTo>
                    <a:pt x="9189704" y="0"/>
                  </a:lnTo>
                  <a:lnTo>
                    <a:pt x="9189704"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9" name="Freeform 9"/>
            <p:cNvSpPr/>
            <p:nvPr/>
          </p:nvSpPr>
          <p:spPr>
            <a:xfrm>
              <a:off x="7597148" y="7484962"/>
              <a:ext cx="9189705" cy="9189705"/>
            </a:xfrm>
            <a:custGeom>
              <a:avLst/>
              <a:gdLst/>
              <a:ahLst/>
              <a:cxnLst/>
              <a:rect l="l" t="t" r="r" b="b"/>
              <a:pathLst>
                <a:path w="9189705" h="9189705">
                  <a:moveTo>
                    <a:pt x="0" y="0"/>
                  </a:moveTo>
                  <a:lnTo>
                    <a:pt x="9189704" y="0"/>
                  </a:lnTo>
                  <a:lnTo>
                    <a:pt x="9189704"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10" name="Freeform 10"/>
            <p:cNvSpPr/>
            <p:nvPr/>
          </p:nvSpPr>
          <p:spPr>
            <a:xfrm>
              <a:off x="15194295" y="0"/>
              <a:ext cx="9189705" cy="9189705"/>
            </a:xfrm>
            <a:custGeom>
              <a:avLst/>
              <a:gdLst/>
              <a:ahLst/>
              <a:cxnLst/>
              <a:rect l="l" t="t" r="r" b="b"/>
              <a:pathLst>
                <a:path w="9189705" h="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11" name="Freeform 11"/>
            <p:cNvSpPr/>
            <p:nvPr/>
          </p:nvSpPr>
          <p:spPr>
            <a:xfrm>
              <a:off x="15194295" y="7484962"/>
              <a:ext cx="9189705" cy="9189705"/>
            </a:xfrm>
            <a:custGeom>
              <a:avLst/>
              <a:gdLst/>
              <a:ahLst/>
              <a:cxnLst/>
              <a:rect l="l" t="t" r="r" b="b"/>
              <a:pathLst>
                <a:path w="9189705" h="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grpSp>
      <p:sp>
        <p:nvSpPr>
          <p:cNvPr id="12" name="Freeform 12"/>
          <p:cNvSpPr/>
          <p:nvPr/>
        </p:nvSpPr>
        <p:spPr>
          <a:xfrm>
            <a:off x="-1027471" y="7822889"/>
            <a:ext cx="4128584" cy="2995100"/>
          </a:xfrm>
          <a:custGeom>
            <a:avLst/>
            <a:gdLst/>
            <a:ahLst/>
            <a:cxnLst/>
            <a:rect l="l" t="t" r="r" b="b"/>
            <a:pathLst>
              <a:path w="4128584" h="2995100">
                <a:moveTo>
                  <a:pt x="0" y="0"/>
                </a:moveTo>
                <a:lnTo>
                  <a:pt x="4128584" y="0"/>
                </a:lnTo>
                <a:lnTo>
                  <a:pt x="4128584" y="2995100"/>
                </a:lnTo>
                <a:lnTo>
                  <a:pt x="0" y="29951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3" name="Freeform 13"/>
          <p:cNvSpPr/>
          <p:nvPr/>
        </p:nvSpPr>
        <p:spPr>
          <a:xfrm>
            <a:off x="15195008" y="7822889"/>
            <a:ext cx="4128584" cy="2995100"/>
          </a:xfrm>
          <a:custGeom>
            <a:avLst/>
            <a:gdLst/>
            <a:ahLst/>
            <a:cxnLst/>
            <a:rect l="l" t="t" r="r" b="b"/>
            <a:pathLst>
              <a:path w="4128584" h="2995100">
                <a:moveTo>
                  <a:pt x="0" y="0"/>
                </a:moveTo>
                <a:lnTo>
                  <a:pt x="4128584" y="0"/>
                </a:lnTo>
                <a:lnTo>
                  <a:pt x="4128584" y="2995100"/>
                </a:lnTo>
                <a:lnTo>
                  <a:pt x="0" y="29951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4" name="Freeform 14"/>
          <p:cNvSpPr/>
          <p:nvPr/>
        </p:nvSpPr>
        <p:spPr>
          <a:xfrm>
            <a:off x="2084539" y="1514240"/>
            <a:ext cx="14118921" cy="7624218"/>
          </a:xfrm>
          <a:custGeom>
            <a:avLst/>
            <a:gdLst/>
            <a:ahLst/>
            <a:cxnLst/>
            <a:rect l="l" t="t" r="r" b="b"/>
            <a:pathLst>
              <a:path w="14118921" h="7624218">
                <a:moveTo>
                  <a:pt x="0" y="0"/>
                </a:moveTo>
                <a:lnTo>
                  <a:pt x="14118922" y="0"/>
                </a:lnTo>
                <a:lnTo>
                  <a:pt x="14118922" y="7624217"/>
                </a:lnTo>
                <a:lnTo>
                  <a:pt x="0" y="7624217"/>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5" name="Freeform 15"/>
          <p:cNvSpPr/>
          <p:nvPr/>
        </p:nvSpPr>
        <p:spPr>
          <a:xfrm>
            <a:off x="4937439" y="1028700"/>
            <a:ext cx="8089317" cy="1460325"/>
          </a:xfrm>
          <a:custGeom>
            <a:avLst/>
            <a:gdLst/>
            <a:ahLst/>
            <a:cxnLst/>
            <a:rect l="l" t="t" r="r" b="b"/>
            <a:pathLst>
              <a:path w="8089317" h="1460325">
                <a:moveTo>
                  <a:pt x="0" y="0"/>
                </a:moveTo>
                <a:lnTo>
                  <a:pt x="8089317" y="0"/>
                </a:lnTo>
                <a:lnTo>
                  <a:pt x="8089317" y="1460325"/>
                </a:lnTo>
                <a:lnTo>
                  <a:pt x="0" y="1460325"/>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6" name="Freeform 16"/>
          <p:cNvSpPr/>
          <p:nvPr/>
        </p:nvSpPr>
        <p:spPr>
          <a:xfrm>
            <a:off x="14768410" y="-1028700"/>
            <a:ext cx="4398124" cy="3854356"/>
          </a:xfrm>
          <a:custGeom>
            <a:avLst/>
            <a:gdLst/>
            <a:ahLst/>
            <a:cxnLst/>
            <a:rect l="l" t="t" r="r" b="b"/>
            <a:pathLst>
              <a:path w="4398124" h="3854356">
                <a:moveTo>
                  <a:pt x="0" y="0"/>
                </a:moveTo>
                <a:lnTo>
                  <a:pt x="4398124" y="0"/>
                </a:lnTo>
                <a:lnTo>
                  <a:pt x="4398124" y="3854356"/>
                </a:lnTo>
                <a:lnTo>
                  <a:pt x="0" y="3854356"/>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17" name="Freeform 17"/>
          <p:cNvSpPr/>
          <p:nvPr/>
        </p:nvSpPr>
        <p:spPr>
          <a:xfrm flipH="1">
            <a:off x="-903881" y="-1028700"/>
            <a:ext cx="4099665" cy="3592798"/>
          </a:xfrm>
          <a:custGeom>
            <a:avLst/>
            <a:gdLst/>
            <a:ahLst/>
            <a:cxnLst/>
            <a:rect l="l" t="t" r="r" b="b"/>
            <a:pathLst>
              <a:path w="4099665" h="3592798">
                <a:moveTo>
                  <a:pt x="4099665" y="0"/>
                </a:moveTo>
                <a:lnTo>
                  <a:pt x="0" y="0"/>
                </a:lnTo>
                <a:lnTo>
                  <a:pt x="0" y="3592798"/>
                </a:lnTo>
                <a:lnTo>
                  <a:pt x="4099665" y="3592798"/>
                </a:lnTo>
                <a:lnTo>
                  <a:pt x="4099665" y="0"/>
                </a:lnTo>
                <a:close/>
              </a:path>
            </a:pathLst>
          </a:custGeom>
          <a:blipFill>
            <a:blip r:embed="rId13">
              <a:extLst>
                <a:ext uri="{96DAC541-7B7A-43D3-8B79-37D633B846F1}">
                  <asvg:svgBlip xmlns:asvg="http://schemas.microsoft.com/office/drawing/2016/SVG/main" r:embed="rId14"/>
                </a:ext>
              </a:extLst>
            </a:blip>
            <a:stretch>
              <a:fillRect/>
            </a:stretch>
          </a:blipFill>
        </p:spPr>
      </p:sp>
      <p:grpSp>
        <p:nvGrpSpPr>
          <p:cNvPr id="18" name="Group 18"/>
          <p:cNvGrpSpPr/>
          <p:nvPr/>
        </p:nvGrpSpPr>
        <p:grpSpPr>
          <a:xfrm>
            <a:off x="16542069" y="8861481"/>
            <a:ext cx="1434462" cy="1258508"/>
            <a:chOff x="0" y="0"/>
            <a:chExt cx="1912616" cy="1678011"/>
          </a:xfrm>
        </p:grpSpPr>
        <p:grpSp>
          <p:nvGrpSpPr>
            <p:cNvPr id="19" name="Group 19"/>
            <p:cNvGrpSpPr/>
            <p:nvPr/>
          </p:nvGrpSpPr>
          <p:grpSpPr>
            <a:xfrm>
              <a:off x="0" y="0"/>
              <a:ext cx="1912616" cy="1678011"/>
              <a:chOff x="0" y="0"/>
              <a:chExt cx="377801" cy="331459"/>
            </a:xfrm>
          </p:grpSpPr>
          <p:sp>
            <p:nvSpPr>
              <p:cNvPr id="20" name="Freeform 20"/>
              <p:cNvSpPr/>
              <p:nvPr/>
            </p:nvSpPr>
            <p:spPr>
              <a:xfrm>
                <a:off x="0" y="0"/>
                <a:ext cx="377801" cy="331459"/>
              </a:xfrm>
              <a:custGeom>
                <a:avLst/>
                <a:gdLst/>
                <a:ahLst/>
                <a:cxnLst/>
                <a:rect l="l" t="t" r="r" b="b"/>
                <a:pathLst>
                  <a:path w="377801" h="331459">
                    <a:moveTo>
                      <a:pt x="165729" y="0"/>
                    </a:moveTo>
                    <a:lnTo>
                      <a:pt x="212071" y="0"/>
                    </a:lnTo>
                    <a:cubicBezTo>
                      <a:pt x="256025" y="0"/>
                      <a:pt x="298179" y="17461"/>
                      <a:pt x="329260" y="48541"/>
                    </a:cubicBezTo>
                    <a:cubicBezTo>
                      <a:pt x="360340" y="79621"/>
                      <a:pt x="377801" y="121775"/>
                      <a:pt x="377801" y="165729"/>
                    </a:cubicBezTo>
                    <a:lnTo>
                      <a:pt x="377801" y="165729"/>
                    </a:lnTo>
                    <a:cubicBezTo>
                      <a:pt x="377801" y="257259"/>
                      <a:pt x="303601" y="331459"/>
                      <a:pt x="212071" y="331459"/>
                    </a:cubicBezTo>
                    <a:lnTo>
                      <a:pt x="165729" y="331459"/>
                    </a:lnTo>
                    <a:cubicBezTo>
                      <a:pt x="74200" y="331459"/>
                      <a:pt x="0" y="257259"/>
                      <a:pt x="0" y="165729"/>
                    </a:cubicBezTo>
                    <a:lnTo>
                      <a:pt x="0" y="165729"/>
                    </a:lnTo>
                    <a:cubicBezTo>
                      <a:pt x="0" y="74200"/>
                      <a:pt x="74200" y="0"/>
                      <a:pt x="165729" y="0"/>
                    </a:cubicBezTo>
                    <a:close/>
                  </a:path>
                </a:pathLst>
              </a:custGeom>
              <a:solidFill>
                <a:srgbClr val="C3A978"/>
              </a:solidFill>
              <a:ln w="47625" cap="rnd">
                <a:solidFill>
                  <a:srgbClr val="CAB386"/>
                </a:solidFill>
                <a:prstDash val="solid"/>
                <a:round/>
              </a:ln>
            </p:spPr>
          </p:sp>
          <p:sp>
            <p:nvSpPr>
              <p:cNvPr id="21" name="TextBox 21"/>
              <p:cNvSpPr txBox="1"/>
              <p:nvPr/>
            </p:nvSpPr>
            <p:spPr>
              <a:xfrm>
                <a:off x="0" y="-38100"/>
                <a:ext cx="377801" cy="369559"/>
              </a:xfrm>
              <a:prstGeom prst="rect">
                <a:avLst/>
              </a:prstGeom>
            </p:spPr>
            <p:txBody>
              <a:bodyPr lIns="50800" tIns="50800" rIns="50800" bIns="50800" rtlCol="0" anchor="ctr"/>
              <a:lstStyle/>
              <a:p>
                <a:pPr algn="ctr">
                  <a:lnSpc>
                    <a:spcPts val="2659"/>
                  </a:lnSpc>
                  <a:spcBef>
                    <a:spcPct val="0"/>
                  </a:spcBef>
                </a:pPr>
                <a:endParaRPr/>
              </a:p>
            </p:txBody>
          </p:sp>
        </p:grpSp>
        <p:sp>
          <p:nvSpPr>
            <p:cNvPr id="22" name="TextBox 22"/>
            <p:cNvSpPr txBox="1"/>
            <p:nvPr/>
          </p:nvSpPr>
          <p:spPr>
            <a:xfrm>
              <a:off x="312042" y="96017"/>
              <a:ext cx="1288532" cy="1302032"/>
            </a:xfrm>
            <a:prstGeom prst="rect">
              <a:avLst/>
            </a:prstGeom>
          </p:spPr>
          <p:txBody>
            <a:bodyPr lIns="0" tIns="0" rIns="0" bIns="0" rtlCol="0" anchor="t">
              <a:spAutoFit/>
            </a:bodyPr>
            <a:lstStyle/>
            <a:p>
              <a:pPr algn="ctr">
                <a:lnSpc>
                  <a:spcPts val="8025"/>
                </a:lnSpc>
              </a:pPr>
              <a:r>
                <a:rPr lang="en-US" sz="6079" spc="-255">
                  <a:solidFill>
                    <a:srgbClr val="000000"/>
                  </a:solidFill>
                  <a:latin typeface="Candal"/>
                  <a:ea typeface="Candal"/>
                  <a:cs typeface="Candal"/>
                  <a:sym typeface="Candal"/>
                </a:rPr>
                <a:t>11</a:t>
              </a:r>
            </a:p>
          </p:txBody>
        </p:sp>
      </p:grpSp>
      <p:grpSp>
        <p:nvGrpSpPr>
          <p:cNvPr id="23" name="Group 23"/>
          <p:cNvGrpSpPr/>
          <p:nvPr/>
        </p:nvGrpSpPr>
        <p:grpSpPr>
          <a:xfrm>
            <a:off x="3195784" y="2890792"/>
            <a:ext cx="11999224" cy="5826484"/>
            <a:chOff x="0" y="0"/>
            <a:chExt cx="3160289" cy="1534547"/>
          </a:xfrm>
        </p:grpSpPr>
        <p:sp>
          <p:nvSpPr>
            <p:cNvPr id="24" name="Freeform 24"/>
            <p:cNvSpPr/>
            <p:nvPr/>
          </p:nvSpPr>
          <p:spPr>
            <a:xfrm>
              <a:off x="0" y="0"/>
              <a:ext cx="3160289" cy="1534547"/>
            </a:xfrm>
            <a:custGeom>
              <a:avLst/>
              <a:gdLst/>
              <a:ahLst/>
              <a:cxnLst/>
              <a:rect l="l" t="t" r="r" b="b"/>
              <a:pathLst>
                <a:path w="3160289" h="1534547">
                  <a:moveTo>
                    <a:pt x="32905" y="0"/>
                  </a:moveTo>
                  <a:lnTo>
                    <a:pt x="3127384" y="0"/>
                  </a:lnTo>
                  <a:cubicBezTo>
                    <a:pt x="3145557" y="0"/>
                    <a:pt x="3160289" y="14732"/>
                    <a:pt x="3160289" y="32905"/>
                  </a:cubicBezTo>
                  <a:lnTo>
                    <a:pt x="3160289" y="1501642"/>
                  </a:lnTo>
                  <a:cubicBezTo>
                    <a:pt x="3160289" y="1510369"/>
                    <a:pt x="3156823" y="1518738"/>
                    <a:pt x="3150652" y="1524909"/>
                  </a:cubicBezTo>
                  <a:cubicBezTo>
                    <a:pt x="3144481" y="1531080"/>
                    <a:pt x="3136111" y="1534547"/>
                    <a:pt x="3127384" y="1534547"/>
                  </a:cubicBezTo>
                  <a:lnTo>
                    <a:pt x="32905" y="1534547"/>
                  </a:lnTo>
                  <a:cubicBezTo>
                    <a:pt x="24178" y="1534547"/>
                    <a:pt x="15809" y="1531080"/>
                    <a:pt x="9638" y="1524909"/>
                  </a:cubicBezTo>
                  <a:cubicBezTo>
                    <a:pt x="3467" y="1518738"/>
                    <a:pt x="0" y="1510369"/>
                    <a:pt x="0" y="1501642"/>
                  </a:cubicBezTo>
                  <a:lnTo>
                    <a:pt x="0" y="32905"/>
                  </a:lnTo>
                  <a:cubicBezTo>
                    <a:pt x="0" y="24178"/>
                    <a:pt x="3467" y="15809"/>
                    <a:pt x="9638" y="9638"/>
                  </a:cubicBezTo>
                  <a:cubicBezTo>
                    <a:pt x="15809" y="3467"/>
                    <a:pt x="24178" y="0"/>
                    <a:pt x="32905" y="0"/>
                  </a:cubicBezTo>
                  <a:close/>
                </a:path>
              </a:pathLst>
            </a:custGeom>
            <a:solidFill>
              <a:srgbClr val="DBCBAA"/>
            </a:solidFill>
          </p:spPr>
        </p:sp>
        <p:sp>
          <p:nvSpPr>
            <p:cNvPr id="25" name="TextBox 25"/>
            <p:cNvSpPr txBox="1"/>
            <p:nvPr/>
          </p:nvSpPr>
          <p:spPr>
            <a:xfrm>
              <a:off x="0" y="-38100"/>
              <a:ext cx="3160289" cy="1572647"/>
            </a:xfrm>
            <a:prstGeom prst="rect">
              <a:avLst/>
            </a:prstGeom>
          </p:spPr>
          <p:txBody>
            <a:bodyPr lIns="50800" tIns="50800" rIns="50800" bIns="50800" rtlCol="0" anchor="ctr"/>
            <a:lstStyle/>
            <a:p>
              <a:pPr algn="ctr">
                <a:lnSpc>
                  <a:spcPts val="2659"/>
                </a:lnSpc>
              </a:pPr>
              <a:endParaRPr/>
            </a:p>
          </p:txBody>
        </p:sp>
      </p:grpSp>
      <p:grpSp>
        <p:nvGrpSpPr>
          <p:cNvPr id="26" name="Group 26"/>
          <p:cNvGrpSpPr/>
          <p:nvPr/>
        </p:nvGrpSpPr>
        <p:grpSpPr>
          <a:xfrm>
            <a:off x="8706488" y="3107249"/>
            <a:ext cx="3086100" cy="1543050"/>
            <a:chOff x="0" y="0"/>
            <a:chExt cx="812800" cy="406400"/>
          </a:xfrm>
        </p:grpSpPr>
        <p:sp>
          <p:nvSpPr>
            <p:cNvPr id="27" name="Freeform 27"/>
            <p:cNvSpPr/>
            <p:nvPr/>
          </p:nvSpPr>
          <p:spPr>
            <a:xfrm>
              <a:off x="0" y="0"/>
              <a:ext cx="812800" cy="406400"/>
            </a:xfrm>
            <a:custGeom>
              <a:avLst/>
              <a:gdLst/>
              <a:ahLst/>
              <a:cxnLst/>
              <a:rect l="l" t="t" r="r" b="b"/>
              <a:pathLst>
                <a:path w="812800" h="406400">
                  <a:moveTo>
                    <a:pt x="609600" y="0"/>
                  </a:moveTo>
                  <a:cubicBezTo>
                    <a:pt x="721824" y="0"/>
                    <a:pt x="812800" y="90976"/>
                    <a:pt x="812800" y="203200"/>
                  </a:cubicBezTo>
                  <a:cubicBezTo>
                    <a:pt x="812800" y="315424"/>
                    <a:pt x="721824" y="406400"/>
                    <a:pt x="609600" y="406400"/>
                  </a:cubicBezTo>
                  <a:lnTo>
                    <a:pt x="203200" y="406400"/>
                  </a:lnTo>
                  <a:cubicBezTo>
                    <a:pt x="90976" y="406400"/>
                    <a:pt x="0" y="315424"/>
                    <a:pt x="0" y="203200"/>
                  </a:cubicBezTo>
                  <a:cubicBezTo>
                    <a:pt x="0" y="90976"/>
                    <a:pt x="90976" y="0"/>
                    <a:pt x="203200" y="0"/>
                  </a:cubicBezTo>
                  <a:close/>
                </a:path>
              </a:pathLst>
            </a:custGeom>
            <a:solidFill>
              <a:srgbClr val="CAB386"/>
            </a:solidFill>
          </p:spPr>
        </p:sp>
        <p:sp>
          <p:nvSpPr>
            <p:cNvPr id="28" name="TextBox 28"/>
            <p:cNvSpPr txBox="1"/>
            <p:nvPr/>
          </p:nvSpPr>
          <p:spPr>
            <a:xfrm>
              <a:off x="0" y="-38100"/>
              <a:ext cx="812800" cy="444500"/>
            </a:xfrm>
            <a:prstGeom prst="rect">
              <a:avLst/>
            </a:prstGeom>
          </p:spPr>
          <p:txBody>
            <a:bodyPr lIns="50800" tIns="50800" rIns="50800" bIns="50800" rtlCol="0" anchor="ctr"/>
            <a:lstStyle/>
            <a:p>
              <a:pPr algn="ctr">
                <a:lnSpc>
                  <a:spcPts val="2659"/>
                </a:lnSpc>
              </a:pPr>
              <a:endParaRPr/>
            </a:p>
          </p:txBody>
        </p:sp>
      </p:grpSp>
      <p:grpSp>
        <p:nvGrpSpPr>
          <p:cNvPr id="29" name="Group 29"/>
          <p:cNvGrpSpPr/>
          <p:nvPr/>
        </p:nvGrpSpPr>
        <p:grpSpPr>
          <a:xfrm>
            <a:off x="3400578" y="3662317"/>
            <a:ext cx="11794430" cy="4872424"/>
            <a:chOff x="0" y="0"/>
            <a:chExt cx="3106352" cy="1283272"/>
          </a:xfrm>
        </p:grpSpPr>
        <p:sp>
          <p:nvSpPr>
            <p:cNvPr id="30" name="Freeform 30"/>
            <p:cNvSpPr/>
            <p:nvPr/>
          </p:nvSpPr>
          <p:spPr>
            <a:xfrm>
              <a:off x="0" y="0"/>
              <a:ext cx="3106352" cy="1283272"/>
            </a:xfrm>
            <a:custGeom>
              <a:avLst/>
              <a:gdLst/>
              <a:ahLst/>
              <a:cxnLst/>
              <a:rect l="l" t="t" r="r" b="b"/>
              <a:pathLst>
                <a:path w="3106352" h="1283272">
                  <a:moveTo>
                    <a:pt x="33477" y="0"/>
                  </a:moveTo>
                  <a:lnTo>
                    <a:pt x="3072875" y="0"/>
                  </a:lnTo>
                  <a:cubicBezTo>
                    <a:pt x="3091364" y="0"/>
                    <a:pt x="3106352" y="14988"/>
                    <a:pt x="3106352" y="33477"/>
                  </a:cubicBezTo>
                  <a:lnTo>
                    <a:pt x="3106352" y="1249796"/>
                  </a:lnTo>
                  <a:cubicBezTo>
                    <a:pt x="3106352" y="1268284"/>
                    <a:pt x="3091364" y="1283272"/>
                    <a:pt x="3072875" y="1283272"/>
                  </a:cubicBezTo>
                  <a:lnTo>
                    <a:pt x="33477" y="1283272"/>
                  </a:lnTo>
                  <a:cubicBezTo>
                    <a:pt x="14988" y="1283272"/>
                    <a:pt x="0" y="1268284"/>
                    <a:pt x="0" y="1249796"/>
                  </a:cubicBezTo>
                  <a:lnTo>
                    <a:pt x="0" y="33477"/>
                  </a:lnTo>
                  <a:cubicBezTo>
                    <a:pt x="0" y="14988"/>
                    <a:pt x="14988" y="0"/>
                    <a:pt x="33477" y="0"/>
                  </a:cubicBezTo>
                  <a:close/>
                </a:path>
              </a:pathLst>
            </a:custGeom>
            <a:solidFill>
              <a:srgbClr val="CAB386"/>
            </a:solidFill>
          </p:spPr>
        </p:sp>
        <p:sp>
          <p:nvSpPr>
            <p:cNvPr id="31" name="TextBox 31"/>
            <p:cNvSpPr txBox="1"/>
            <p:nvPr/>
          </p:nvSpPr>
          <p:spPr>
            <a:xfrm>
              <a:off x="0" y="-38100"/>
              <a:ext cx="3106352" cy="1321372"/>
            </a:xfrm>
            <a:prstGeom prst="rect">
              <a:avLst/>
            </a:prstGeom>
          </p:spPr>
          <p:txBody>
            <a:bodyPr lIns="50800" tIns="50800" rIns="50800" bIns="50800" rtlCol="0" anchor="ctr"/>
            <a:lstStyle/>
            <a:p>
              <a:pPr algn="ctr">
                <a:lnSpc>
                  <a:spcPts val="2659"/>
                </a:lnSpc>
              </a:pPr>
              <a:endParaRPr/>
            </a:p>
          </p:txBody>
        </p:sp>
      </p:grpSp>
      <p:sp>
        <p:nvSpPr>
          <p:cNvPr id="32" name="Freeform 32"/>
          <p:cNvSpPr/>
          <p:nvPr/>
        </p:nvSpPr>
        <p:spPr>
          <a:xfrm>
            <a:off x="3676098" y="4343177"/>
            <a:ext cx="1816566" cy="1110742"/>
          </a:xfrm>
          <a:custGeom>
            <a:avLst/>
            <a:gdLst/>
            <a:ahLst/>
            <a:cxnLst/>
            <a:rect l="l" t="t" r="r" b="b"/>
            <a:pathLst>
              <a:path w="1816566" h="1110742">
                <a:moveTo>
                  <a:pt x="0" y="0"/>
                </a:moveTo>
                <a:lnTo>
                  <a:pt x="1816567" y="0"/>
                </a:lnTo>
                <a:lnTo>
                  <a:pt x="1816567" y="1110742"/>
                </a:lnTo>
                <a:lnTo>
                  <a:pt x="0" y="1110742"/>
                </a:lnTo>
                <a:lnTo>
                  <a:pt x="0" y="0"/>
                </a:lnTo>
                <a:close/>
              </a:path>
            </a:pathLst>
          </a:custGeom>
          <a:blipFill>
            <a:blip r:embed="rId15"/>
            <a:stretch>
              <a:fillRect r="-8702"/>
            </a:stretch>
          </a:blipFill>
        </p:spPr>
      </p:sp>
      <p:sp>
        <p:nvSpPr>
          <p:cNvPr id="33" name="Freeform 33"/>
          <p:cNvSpPr/>
          <p:nvPr/>
        </p:nvSpPr>
        <p:spPr>
          <a:xfrm>
            <a:off x="3676098" y="5804033"/>
            <a:ext cx="1261340" cy="1261340"/>
          </a:xfrm>
          <a:custGeom>
            <a:avLst/>
            <a:gdLst/>
            <a:ahLst/>
            <a:cxnLst/>
            <a:rect l="l" t="t" r="r" b="b"/>
            <a:pathLst>
              <a:path w="1261340" h="1261340">
                <a:moveTo>
                  <a:pt x="0" y="0"/>
                </a:moveTo>
                <a:lnTo>
                  <a:pt x="1261341" y="0"/>
                </a:lnTo>
                <a:lnTo>
                  <a:pt x="1261341" y="1261341"/>
                </a:lnTo>
                <a:lnTo>
                  <a:pt x="0" y="1261341"/>
                </a:lnTo>
                <a:lnTo>
                  <a:pt x="0" y="0"/>
                </a:lnTo>
                <a:close/>
              </a:path>
            </a:pathLst>
          </a:custGeom>
          <a:blipFill>
            <a:blip r:embed="rId16"/>
            <a:stretch>
              <a:fillRect/>
            </a:stretch>
          </a:blipFill>
        </p:spPr>
      </p:sp>
      <p:sp>
        <p:nvSpPr>
          <p:cNvPr id="34" name="Freeform 34"/>
          <p:cNvSpPr/>
          <p:nvPr/>
        </p:nvSpPr>
        <p:spPr>
          <a:xfrm>
            <a:off x="5215801" y="5627293"/>
            <a:ext cx="1005591" cy="428633"/>
          </a:xfrm>
          <a:custGeom>
            <a:avLst/>
            <a:gdLst/>
            <a:ahLst/>
            <a:cxnLst/>
            <a:rect l="l" t="t" r="r" b="b"/>
            <a:pathLst>
              <a:path w="1005591" h="428633">
                <a:moveTo>
                  <a:pt x="0" y="0"/>
                </a:moveTo>
                <a:lnTo>
                  <a:pt x="1005591" y="0"/>
                </a:lnTo>
                <a:lnTo>
                  <a:pt x="1005591" y="428633"/>
                </a:lnTo>
                <a:lnTo>
                  <a:pt x="0" y="428633"/>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sp>
      <p:sp>
        <p:nvSpPr>
          <p:cNvPr id="35" name="Freeform 35"/>
          <p:cNvSpPr/>
          <p:nvPr/>
        </p:nvSpPr>
        <p:spPr>
          <a:xfrm>
            <a:off x="6074472" y="5285667"/>
            <a:ext cx="3804520" cy="1036732"/>
          </a:xfrm>
          <a:custGeom>
            <a:avLst/>
            <a:gdLst/>
            <a:ahLst/>
            <a:cxnLst/>
            <a:rect l="l" t="t" r="r" b="b"/>
            <a:pathLst>
              <a:path w="3804520" h="1036732">
                <a:moveTo>
                  <a:pt x="0" y="0"/>
                </a:moveTo>
                <a:lnTo>
                  <a:pt x="3804520" y="0"/>
                </a:lnTo>
                <a:lnTo>
                  <a:pt x="3804520" y="1036732"/>
                </a:lnTo>
                <a:lnTo>
                  <a:pt x="0" y="1036732"/>
                </a:lnTo>
                <a:lnTo>
                  <a:pt x="0" y="0"/>
                </a:lnTo>
                <a:close/>
              </a:path>
            </a:pathLst>
          </a:custGeom>
          <a:blipFill>
            <a:blip r:embed="rId19"/>
            <a:stretch>
              <a:fillRect/>
            </a:stretch>
          </a:blipFill>
        </p:spPr>
      </p:sp>
      <p:sp>
        <p:nvSpPr>
          <p:cNvPr id="36" name="Freeform 36"/>
          <p:cNvSpPr/>
          <p:nvPr/>
        </p:nvSpPr>
        <p:spPr>
          <a:xfrm>
            <a:off x="9585162" y="5537415"/>
            <a:ext cx="1427306" cy="608389"/>
          </a:xfrm>
          <a:custGeom>
            <a:avLst/>
            <a:gdLst/>
            <a:ahLst/>
            <a:cxnLst/>
            <a:rect l="l" t="t" r="r" b="b"/>
            <a:pathLst>
              <a:path w="1427306" h="608389">
                <a:moveTo>
                  <a:pt x="0" y="0"/>
                </a:moveTo>
                <a:lnTo>
                  <a:pt x="1427305" y="0"/>
                </a:lnTo>
                <a:lnTo>
                  <a:pt x="1427305" y="608389"/>
                </a:lnTo>
                <a:lnTo>
                  <a:pt x="0" y="608389"/>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sp>
      <p:sp>
        <p:nvSpPr>
          <p:cNvPr id="37" name="Freeform 37"/>
          <p:cNvSpPr/>
          <p:nvPr/>
        </p:nvSpPr>
        <p:spPr>
          <a:xfrm>
            <a:off x="11042826" y="4365541"/>
            <a:ext cx="3967859" cy="3190576"/>
          </a:xfrm>
          <a:custGeom>
            <a:avLst/>
            <a:gdLst/>
            <a:ahLst/>
            <a:cxnLst/>
            <a:rect l="l" t="t" r="r" b="b"/>
            <a:pathLst>
              <a:path w="3967859" h="3190576">
                <a:moveTo>
                  <a:pt x="0" y="0"/>
                </a:moveTo>
                <a:lnTo>
                  <a:pt x="3967860" y="0"/>
                </a:lnTo>
                <a:lnTo>
                  <a:pt x="3967860" y="3190576"/>
                </a:lnTo>
                <a:lnTo>
                  <a:pt x="0" y="3190576"/>
                </a:lnTo>
                <a:lnTo>
                  <a:pt x="0" y="0"/>
                </a:lnTo>
                <a:close/>
              </a:path>
            </a:pathLst>
          </a:custGeom>
          <a:blipFill>
            <a:blip r:embed="rId20"/>
            <a:stretch>
              <a:fillRect l="-25999" r="-27529"/>
            </a:stretch>
          </a:blipFill>
        </p:spPr>
      </p:sp>
      <p:sp>
        <p:nvSpPr>
          <p:cNvPr id="38" name="TextBox 38"/>
          <p:cNvSpPr txBox="1"/>
          <p:nvPr/>
        </p:nvSpPr>
        <p:spPr>
          <a:xfrm>
            <a:off x="5400052" y="1511126"/>
            <a:ext cx="7164092" cy="533574"/>
          </a:xfrm>
          <a:prstGeom prst="rect">
            <a:avLst/>
          </a:prstGeom>
        </p:spPr>
        <p:txBody>
          <a:bodyPr lIns="0" tIns="0" rIns="0" bIns="0" rtlCol="0" anchor="t">
            <a:spAutoFit/>
          </a:bodyPr>
          <a:lstStyle/>
          <a:p>
            <a:pPr algn="ctr">
              <a:lnSpc>
                <a:spcPts val="4062"/>
              </a:lnSpc>
            </a:pPr>
            <a:r>
              <a:rPr lang="en-US" sz="3761" spc="-255">
                <a:solidFill>
                  <a:srgbClr val="DBCBAA"/>
                </a:solidFill>
                <a:latin typeface="Candal"/>
                <a:ea typeface="Candal"/>
                <a:cs typeface="Candal"/>
                <a:sym typeface="Candal"/>
              </a:rPr>
              <a:t>Metode Pelatihan Dataset</a:t>
            </a:r>
          </a:p>
        </p:txBody>
      </p:sp>
      <p:sp>
        <p:nvSpPr>
          <p:cNvPr id="39" name="TextBox 39"/>
          <p:cNvSpPr txBox="1"/>
          <p:nvPr/>
        </p:nvSpPr>
        <p:spPr>
          <a:xfrm>
            <a:off x="3676098" y="3174049"/>
            <a:ext cx="2211077" cy="501746"/>
          </a:xfrm>
          <a:prstGeom prst="rect">
            <a:avLst/>
          </a:prstGeom>
        </p:spPr>
        <p:txBody>
          <a:bodyPr lIns="0" tIns="0" rIns="0" bIns="0" rtlCol="0" anchor="t">
            <a:spAutoFit/>
          </a:bodyPr>
          <a:lstStyle/>
          <a:p>
            <a:pPr algn="ctr">
              <a:lnSpc>
                <a:spcPts val="3831"/>
              </a:lnSpc>
            </a:pPr>
            <a:r>
              <a:rPr lang="en-US" sz="3547" spc="-241">
                <a:solidFill>
                  <a:srgbClr val="CAB386"/>
                </a:solidFill>
                <a:latin typeface="Candal"/>
                <a:ea typeface="Candal"/>
                <a:cs typeface="Candal"/>
                <a:sym typeface="Candal"/>
              </a:rPr>
              <a:t>Data</a:t>
            </a:r>
          </a:p>
        </p:txBody>
      </p:sp>
      <p:sp>
        <p:nvSpPr>
          <p:cNvPr id="40" name="TextBox 40"/>
          <p:cNvSpPr txBox="1"/>
          <p:nvPr/>
        </p:nvSpPr>
        <p:spPr>
          <a:xfrm>
            <a:off x="6321340" y="3174049"/>
            <a:ext cx="2211077" cy="501746"/>
          </a:xfrm>
          <a:prstGeom prst="rect">
            <a:avLst/>
          </a:prstGeom>
        </p:spPr>
        <p:txBody>
          <a:bodyPr lIns="0" tIns="0" rIns="0" bIns="0" rtlCol="0" anchor="t">
            <a:spAutoFit/>
          </a:bodyPr>
          <a:lstStyle/>
          <a:p>
            <a:pPr algn="ctr">
              <a:lnSpc>
                <a:spcPts val="3831"/>
              </a:lnSpc>
            </a:pPr>
            <a:r>
              <a:rPr lang="en-US" sz="3547" spc="-241">
                <a:solidFill>
                  <a:srgbClr val="CAB386"/>
                </a:solidFill>
                <a:latin typeface="Candal"/>
                <a:ea typeface="Candal"/>
                <a:cs typeface="Candal"/>
                <a:sym typeface="Candal"/>
              </a:rPr>
              <a:t>Roboflow</a:t>
            </a:r>
          </a:p>
        </p:txBody>
      </p:sp>
      <p:sp>
        <p:nvSpPr>
          <p:cNvPr id="41" name="TextBox 41"/>
          <p:cNvSpPr txBox="1"/>
          <p:nvPr/>
        </p:nvSpPr>
        <p:spPr>
          <a:xfrm>
            <a:off x="9144000" y="3173011"/>
            <a:ext cx="2211077" cy="501746"/>
          </a:xfrm>
          <a:prstGeom prst="rect">
            <a:avLst/>
          </a:prstGeom>
        </p:spPr>
        <p:txBody>
          <a:bodyPr lIns="0" tIns="0" rIns="0" bIns="0" rtlCol="0" anchor="t">
            <a:spAutoFit/>
          </a:bodyPr>
          <a:lstStyle/>
          <a:p>
            <a:pPr algn="ctr">
              <a:lnSpc>
                <a:spcPts val="3831"/>
              </a:lnSpc>
            </a:pPr>
            <a:r>
              <a:rPr lang="en-US" sz="3547" spc="-241">
                <a:solidFill>
                  <a:srgbClr val="DBCBAA"/>
                </a:solidFill>
                <a:latin typeface="Candal"/>
                <a:ea typeface="Candal"/>
                <a:cs typeface="Candal"/>
                <a:sym typeface="Candal"/>
              </a:rPr>
              <a:t>EDA</a:t>
            </a:r>
          </a:p>
        </p:txBody>
      </p:sp>
      <p:sp>
        <p:nvSpPr>
          <p:cNvPr id="42" name="TextBox 42"/>
          <p:cNvSpPr txBox="1"/>
          <p:nvPr/>
        </p:nvSpPr>
        <p:spPr>
          <a:xfrm>
            <a:off x="11517002" y="3197045"/>
            <a:ext cx="2211077" cy="501746"/>
          </a:xfrm>
          <a:prstGeom prst="rect">
            <a:avLst/>
          </a:prstGeom>
        </p:spPr>
        <p:txBody>
          <a:bodyPr lIns="0" tIns="0" rIns="0" bIns="0" rtlCol="0" anchor="t">
            <a:spAutoFit/>
          </a:bodyPr>
          <a:lstStyle/>
          <a:p>
            <a:pPr algn="ctr">
              <a:lnSpc>
                <a:spcPts val="3831"/>
              </a:lnSpc>
            </a:pPr>
            <a:r>
              <a:rPr lang="en-US" sz="3547" spc="-241">
                <a:solidFill>
                  <a:srgbClr val="CAB386"/>
                </a:solidFill>
                <a:latin typeface="Candal"/>
                <a:ea typeface="Candal"/>
                <a:cs typeface="Candal"/>
                <a:sym typeface="Candal"/>
              </a:rPr>
              <a:t>COLLAB</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5111" b="-15111"/>
            </a:stretch>
          </a:blipFill>
        </p:spPr>
      </p:sp>
      <p:sp>
        <p:nvSpPr>
          <p:cNvPr id="3" name="Freeform 3"/>
          <p:cNvSpPr/>
          <p:nvPr/>
        </p:nvSpPr>
        <p:spPr>
          <a:xfrm>
            <a:off x="2563792" y="9258300"/>
            <a:ext cx="7315200" cy="1303436"/>
          </a:xfrm>
          <a:custGeom>
            <a:avLst/>
            <a:gdLst/>
            <a:ahLst/>
            <a:cxnLst/>
            <a:rect l="l" t="t" r="r" b="b"/>
            <a:pathLst>
              <a:path w="7315200" h="1303436">
                <a:moveTo>
                  <a:pt x="0" y="0"/>
                </a:moveTo>
                <a:lnTo>
                  <a:pt x="7315200" y="0"/>
                </a:lnTo>
                <a:lnTo>
                  <a:pt x="7315200" y="1303436"/>
                </a:lnTo>
                <a:lnTo>
                  <a:pt x="0" y="13034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9503679" y="9258300"/>
            <a:ext cx="7315200" cy="1303436"/>
          </a:xfrm>
          <a:custGeom>
            <a:avLst/>
            <a:gdLst/>
            <a:ahLst/>
            <a:cxnLst/>
            <a:rect l="l" t="t" r="r" b="b"/>
            <a:pathLst>
              <a:path w="7315200" h="1303436">
                <a:moveTo>
                  <a:pt x="0" y="0"/>
                </a:moveTo>
                <a:lnTo>
                  <a:pt x="7315200" y="0"/>
                </a:lnTo>
                <a:lnTo>
                  <a:pt x="7315200" y="1303436"/>
                </a:lnTo>
                <a:lnTo>
                  <a:pt x="0" y="13034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5" name="Group 5"/>
          <p:cNvGrpSpPr/>
          <p:nvPr/>
        </p:nvGrpSpPr>
        <p:grpSpPr>
          <a:xfrm>
            <a:off x="-206668" y="-154471"/>
            <a:ext cx="18288000" cy="12506000"/>
            <a:chOff x="0" y="0"/>
            <a:chExt cx="24384000" cy="16674667"/>
          </a:xfrm>
        </p:grpSpPr>
        <p:sp>
          <p:nvSpPr>
            <p:cNvPr id="6" name="Freeform 6"/>
            <p:cNvSpPr/>
            <p:nvPr/>
          </p:nvSpPr>
          <p:spPr>
            <a:xfrm>
              <a:off x="0" y="0"/>
              <a:ext cx="9189705" cy="9189705"/>
            </a:xfrm>
            <a:custGeom>
              <a:avLst/>
              <a:gdLst/>
              <a:ahLst/>
              <a:cxnLst/>
              <a:rect l="l" t="t" r="r" b="b"/>
              <a:pathLst>
                <a:path w="9189705" h="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7" name="Freeform 7"/>
            <p:cNvSpPr/>
            <p:nvPr/>
          </p:nvSpPr>
          <p:spPr>
            <a:xfrm>
              <a:off x="0" y="7484962"/>
              <a:ext cx="9189705" cy="9189705"/>
            </a:xfrm>
            <a:custGeom>
              <a:avLst/>
              <a:gdLst/>
              <a:ahLst/>
              <a:cxnLst/>
              <a:rect l="l" t="t" r="r" b="b"/>
              <a:pathLst>
                <a:path w="9189705" h="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8" name="Freeform 8"/>
            <p:cNvSpPr/>
            <p:nvPr/>
          </p:nvSpPr>
          <p:spPr>
            <a:xfrm>
              <a:off x="7597148" y="0"/>
              <a:ext cx="9189705" cy="9189705"/>
            </a:xfrm>
            <a:custGeom>
              <a:avLst/>
              <a:gdLst/>
              <a:ahLst/>
              <a:cxnLst/>
              <a:rect l="l" t="t" r="r" b="b"/>
              <a:pathLst>
                <a:path w="9189705" h="9189705">
                  <a:moveTo>
                    <a:pt x="0" y="0"/>
                  </a:moveTo>
                  <a:lnTo>
                    <a:pt x="9189704" y="0"/>
                  </a:lnTo>
                  <a:lnTo>
                    <a:pt x="9189704"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9" name="Freeform 9"/>
            <p:cNvSpPr/>
            <p:nvPr/>
          </p:nvSpPr>
          <p:spPr>
            <a:xfrm>
              <a:off x="7597148" y="7484962"/>
              <a:ext cx="9189705" cy="9189705"/>
            </a:xfrm>
            <a:custGeom>
              <a:avLst/>
              <a:gdLst/>
              <a:ahLst/>
              <a:cxnLst/>
              <a:rect l="l" t="t" r="r" b="b"/>
              <a:pathLst>
                <a:path w="9189705" h="9189705">
                  <a:moveTo>
                    <a:pt x="0" y="0"/>
                  </a:moveTo>
                  <a:lnTo>
                    <a:pt x="9189704" y="0"/>
                  </a:lnTo>
                  <a:lnTo>
                    <a:pt x="9189704"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10" name="Freeform 10"/>
            <p:cNvSpPr/>
            <p:nvPr/>
          </p:nvSpPr>
          <p:spPr>
            <a:xfrm>
              <a:off x="15194295" y="0"/>
              <a:ext cx="9189705" cy="9189705"/>
            </a:xfrm>
            <a:custGeom>
              <a:avLst/>
              <a:gdLst/>
              <a:ahLst/>
              <a:cxnLst/>
              <a:rect l="l" t="t" r="r" b="b"/>
              <a:pathLst>
                <a:path w="9189705" h="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11" name="Freeform 11"/>
            <p:cNvSpPr/>
            <p:nvPr/>
          </p:nvSpPr>
          <p:spPr>
            <a:xfrm>
              <a:off x="15194295" y="7484962"/>
              <a:ext cx="9189705" cy="9189705"/>
            </a:xfrm>
            <a:custGeom>
              <a:avLst/>
              <a:gdLst/>
              <a:ahLst/>
              <a:cxnLst/>
              <a:rect l="l" t="t" r="r" b="b"/>
              <a:pathLst>
                <a:path w="9189705" h="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grpSp>
      <p:sp>
        <p:nvSpPr>
          <p:cNvPr id="12" name="Freeform 12"/>
          <p:cNvSpPr/>
          <p:nvPr/>
        </p:nvSpPr>
        <p:spPr>
          <a:xfrm>
            <a:off x="-1027471" y="7822889"/>
            <a:ext cx="4128584" cy="2995100"/>
          </a:xfrm>
          <a:custGeom>
            <a:avLst/>
            <a:gdLst/>
            <a:ahLst/>
            <a:cxnLst/>
            <a:rect l="l" t="t" r="r" b="b"/>
            <a:pathLst>
              <a:path w="4128584" h="2995100">
                <a:moveTo>
                  <a:pt x="0" y="0"/>
                </a:moveTo>
                <a:lnTo>
                  <a:pt x="4128584" y="0"/>
                </a:lnTo>
                <a:lnTo>
                  <a:pt x="4128584" y="2995100"/>
                </a:lnTo>
                <a:lnTo>
                  <a:pt x="0" y="29951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3" name="Freeform 13"/>
          <p:cNvSpPr/>
          <p:nvPr/>
        </p:nvSpPr>
        <p:spPr>
          <a:xfrm>
            <a:off x="15195008" y="7822889"/>
            <a:ext cx="4128584" cy="2995100"/>
          </a:xfrm>
          <a:custGeom>
            <a:avLst/>
            <a:gdLst/>
            <a:ahLst/>
            <a:cxnLst/>
            <a:rect l="l" t="t" r="r" b="b"/>
            <a:pathLst>
              <a:path w="4128584" h="2995100">
                <a:moveTo>
                  <a:pt x="0" y="0"/>
                </a:moveTo>
                <a:lnTo>
                  <a:pt x="4128584" y="0"/>
                </a:lnTo>
                <a:lnTo>
                  <a:pt x="4128584" y="2995100"/>
                </a:lnTo>
                <a:lnTo>
                  <a:pt x="0" y="29951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4" name="Freeform 14"/>
          <p:cNvSpPr/>
          <p:nvPr/>
        </p:nvSpPr>
        <p:spPr>
          <a:xfrm>
            <a:off x="2084539" y="1514240"/>
            <a:ext cx="14118921" cy="7624218"/>
          </a:xfrm>
          <a:custGeom>
            <a:avLst/>
            <a:gdLst/>
            <a:ahLst/>
            <a:cxnLst/>
            <a:rect l="l" t="t" r="r" b="b"/>
            <a:pathLst>
              <a:path w="14118921" h="7624218">
                <a:moveTo>
                  <a:pt x="0" y="0"/>
                </a:moveTo>
                <a:lnTo>
                  <a:pt x="14118922" y="0"/>
                </a:lnTo>
                <a:lnTo>
                  <a:pt x="14118922" y="7624217"/>
                </a:lnTo>
                <a:lnTo>
                  <a:pt x="0" y="7624217"/>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5" name="Freeform 15"/>
          <p:cNvSpPr/>
          <p:nvPr/>
        </p:nvSpPr>
        <p:spPr>
          <a:xfrm>
            <a:off x="4937439" y="1028700"/>
            <a:ext cx="8089317" cy="1460325"/>
          </a:xfrm>
          <a:custGeom>
            <a:avLst/>
            <a:gdLst/>
            <a:ahLst/>
            <a:cxnLst/>
            <a:rect l="l" t="t" r="r" b="b"/>
            <a:pathLst>
              <a:path w="8089317" h="1460325">
                <a:moveTo>
                  <a:pt x="0" y="0"/>
                </a:moveTo>
                <a:lnTo>
                  <a:pt x="8089317" y="0"/>
                </a:lnTo>
                <a:lnTo>
                  <a:pt x="8089317" y="1460325"/>
                </a:lnTo>
                <a:lnTo>
                  <a:pt x="0" y="1460325"/>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6" name="Freeform 16"/>
          <p:cNvSpPr/>
          <p:nvPr/>
        </p:nvSpPr>
        <p:spPr>
          <a:xfrm>
            <a:off x="14768410" y="-1028700"/>
            <a:ext cx="4398124" cy="3854356"/>
          </a:xfrm>
          <a:custGeom>
            <a:avLst/>
            <a:gdLst/>
            <a:ahLst/>
            <a:cxnLst/>
            <a:rect l="l" t="t" r="r" b="b"/>
            <a:pathLst>
              <a:path w="4398124" h="3854356">
                <a:moveTo>
                  <a:pt x="0" y="0"/>
                </a:moveTo>
                <a:lnTo>
                  <a:pt x="4398124" y="0"/>
                </a:lnTo>
                <a:lnTo>
                  <a:pt x="4398124" y="3854356"/>
                </a:lnTo>
                <a:lnTo>
                  <a:pt x="0" y="3854356"/>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17" name="Freeform 17"/>
          <p:cNvSpPr/>
          <p:nvPr/>
        </p:nvSpPr>
        <p:spPr>
          <a:xfrm flipH="1">
            <a:off x="-903881" y="-1028700"/>
            <a:ext cx="4099665" cy="3592798"/>
          </a:xfrm>
          <a:custGeom>
            <a:avLst/>
            <a:gdLst/>
            <a:ahLst/>
            <a:cxnLst/>
            <a:rect l="l" t="t" r="r" b="b"/>
            <a:pathLst>
              <a:path w="4099665" h="3592798">
                <a:moveTo>
                  <a:pt x="4099665" y="0"/>
                </a:moveTo>
                <a:lnTo>
                  <a:pt x="0" y="0"/>
                </a:lnTo>
                <a:lnTo>
                  <a:pt x="0" y="3592798"/>
                </a:lnTo>
                <a:lnTo>
                  <a:pt x="4099665" y="3592798"/>
                </a:lnTo>
                <a:lnTo>
                  <a:pt x="4099665" y="0"/>
                </a:lnTo>
                <a:close/>
              </a:path>
            </a:pathLst>
          </a:custGeom>
          <a:blipFill>
            <a:blip r:embed="rId13">
              <a:extLst>
                <a:ext uri="{96DAC541-7B7A-43D3-8B79-37D633B846F1}">
                  <asvg:svgBlip xmlns:asvg="http://schemas.microsoft.com/office/drawing/2016/SVG/main" r:embed="rId14"/>
                </a:ext>
              </a:extLst>
            </a:blip>
            <a:stretch>
              <a:fillRect/>
            </a:stretch>
          </a:blipFill>
        </p:spPr>
      </p:sp>
      <p:grpSp>
        <p:nvGrpSpPr>
          <p:cNvPr id="18" name="Group 18"/>
          <p:cNvGrpSpPr/>
          <p:nvPr/>
        </p:nvGrpSpPr>
        <p:grpSpPr>
          <a:xfrm>
            <a:off x="16542069" y="8861481"/>
            <a:ext cx="1434462" cy="1258508"/>
            <a:chOff x="0" y="0"/>
            <a:chExt cx="1912616" cy="1678011"/>
          </a:xfrm>
        </p:grpSpPr>
        <p:grpSp>
          <p:nvGrpSpPr>
            <p:cNvPr id="19" name="Group 19"/>
            <p:cNvGrpSpPr/>
            <p:nvPr/>
          </p:nvGrpSpPr>
          <p:grpSpPr>
            <a:xfrm>
              <a:off x="0" y="0"/>
              <a:ext cx="1912616" cy="1678011"/>
              <a:chOff x="0" y="0"/>
              <a:chExt cx="377801" cy="331459"/>
            </a:xfrm>
          </p:grpSpPr>
          <p:sp>
            <p:nvSpPr>
              <p:cNvPr id="20" name="Freeform 20"/>
              <p:cNvSpPr/>
              <p:nvPr/>
            </p:nvSpPr>
            <p:spPr>
              <a:xfrm>
                <a:off x="0" y="0"/>
                <a:ext cx="377801" cy="331459"/>
              </a:xfrm>
              <a:custGeom>
                <a:avLst/>
                <a:gdLst/>
                <a:ahLst/>
                <a:cxnLst/>
                <a:rect l="l" t="t" r="r" b="b"/>
                <a:pathLst>
                  <a:path w="377801" h="331459">
                    <a:moveTo>
                      <a:pt x="165729" y="0"/>
                    </a:moveTo>
                    <a:lnTo>
                      <a:pt x="212071" y="0"/>
                    </a:lnTo>
                    <a:cubicBezTo>
                      <a:pt x="256025" y="0"/>
                      <a:pt x="298179" y="17461"/>
                      <a:pt x="329260" y="48541"/>
                    </a:cubicBezTo>
                    <a:cubicBezTo>
                      <a:pt x="360340" y="79621"/>
                      <a:pt x="377801" y="121775"/>
                      <a:pt x="377801" y="165729"/>
                    </a:cubicBezTo>
                    <a:lnTo>
                      <a:pt x="377801" y="165729"/>
                    </a:lnTo>
                    <a:cubicBezTo>
                      <a:pt x="377801" y="257259"/>
                      <a:pt x="303601" y="331459"/>
                      <a:pt x="212071" y="331459"/>
                    </a:cubicBezTo>
                    <a:lnTo>
                      <a:pt x="165729" y="331459"/>
                    </a:lnTo>
                    <a:cubicBezTo>
                      <a:pt x="74200" y="331459"/>
                      <a:pt x="0" y="257259"/>
                      <a:pt x="0" y="165729"/>
                    </a:cubicBezTo>
                    <a:lnTo>
                      <a:pt x="0" y="165729"/>
                    </a:lnTo>
                    <a:cubicBezTo>
                      <a:pt x="0" y="74200"/>
                      <a:pt x="74200" y="0"/>
                      <a:pt x="165729" y="0"/>
                    </a:cubicBezTo>
                    <a:close/>
                  </a:path>
                </a:pathLst>
              </a:custGeom>
              <a:solidFill>
                <a:srgbClr val="C3A978"/>
              </a:solidFill>
              <a:ln w="47625" cap="rnd">
                <a:solidFill>
                  <a:srgbClr val="CAB386"/>
                </a:solidFill>
                <a:prstDash val="solid"/>
                <a:round/>
              </a:ln>
            </p:spPr>
          </p:sp>
          <p:sp>
            <p:nvSpPr>
              <p:cNvPr id="21" name="TextBox 21"/>
              <p:cNvSpPr txBox="1"/>
              <p:nvPr/>
            </p:nvSpPr>
            <p:spPr>
              <a:xfrm>
                <a:off x="0" y="-38100"/>
                <a:ext cx="377801" cy="369559"/>
              </a:xfrm>
              <a:prstGeom prst="rect">
                <a:avLst/>
              </a:prstGeom>
            </p:spPr>
            <p:txBody>
              <a:bodyPr lIns="50800" tIns="50800" rIns="50800" bIns="50800" rtlCol="0" anchor="ctr"/>
              <a:lstStyle/>
              <a:p>
                <a:pPr algn="ctr">
                  <a:lnSpc>
                    <a:spcPts val="2659"/>
                  </a:lnSpc>
                  <a:spcBef>
                    <a:spcPct val="0"/>
                  </a:spcBef>
                </a:pPr>
                <a:endParaRPr/>
              </a:p>
            </p:txBody>
          </p:sp>
        </p:grpSp>
        <p:sp>
          <p:nvSpPr>
            <p:cNvPr id="22" name="TextBox 22"/>
            <p:cNvSpPr txBox="1"/>
            <p:nvPr/>
          </p:nvSpPr>
          <p:spPr>
            <a:xfrm>
              <a:off x="312042" y="96017"/>
              <a:ext cx="1288532" cy="1302032"/>
            </a:xfrm>
            <a:prstGeom prst="rect">
              <a:avLst/>
            </a:prstGeom>
          </p:spPr>
          <p:txBody>
            <a:bodyPr lIns="0" tIns="0" rIns="0" bIns="0" rtlCol="0" anchor="t">
              <a:spAutoFit/>
            </a:bodyPr>
            <a:lstStyle/>
            <a:p>
              <a:pPr algn="ctr">
                <a:lnSpc>
                  <a:spcPts val="8025"/>
                </a:lnSpc>
              </a:pPr>
              <a:r>
                <a:rPr lang="en-US" sz="6079" spc="-255">
                  <a:solidFill>
                    <a:srgbClr val="000000"/>
                  </a:solidFill>
                  <a:latin typeface="Candal"/>
                  <a:ea typeface="Candal"/>
                  <a:cs typeface="Candal"/>
                  <a:sym typeface="Candal"/>
                </a:rPr>
                <a:t>12</a:t>
              </a:r>
            </a:p>
          </p:txBody>
        </p:sp>
      </p:grpSp>
      <p:grpSp>
        <p:nvGrpSpPr>
          <p:cNvPr id="23" name="Group 23"/>
          <p:cNvGrpSpPr/>
          <p:nvPr/>
        </p:nvGrpSpPr>
        <p:grpSpPr>
          <a:xfrm>
            <a:off x="3195784" y="2890792"/>
            <a:ext cx="11999224" cy="5826484"/>
            <a:chOff x="0" y="0"/>
            <a:chExt cx="3160289" cy="1534547"/>
          </a:xfrm>
        </p:grpSpPr>
        <p:sp>
          <p:nvSpPr>
            <p:cNvPr id="24" name="Freeform 24"/>
            <p:cNvSpPr/>
            <p:nvPr/>
          </p:nvSpPr>
          <p:spPr>
            <a:xfrm>
              <a:off x="0" y="0"/>
              <a:ext cx="3160289" cy="1534547"/>
            </a:xfrm>
            <a:custGeom>
              <a:avLst/>
              <a:gdLst/>
              <a:ahLst/>
              <a:cxnLst/>
              <a:rect l="l" t="t" r="r" b="b"/>
              <a:pathLst>
                <a:path w="3160289" h="1534547">
                  <a:moveTo>
                    <a:pt x="32905" y="0"/>
                  </a:moveTo>
                  <a:lnTo>
                    <a:pt x="3127384" y="0"/>
                  </a:lnTo>
                  <a:cubicBezTo>
                    <a:pt x="3145557" y="0"/>
                    <a:pt x="3160289" y="14732"/>
                    <a:pt x="3160289" y="32905"/>
                  </a:cubicBezTo>
                  <a:lnTo>
                    <a:pt x="3160289" y="1501642"/>
                  </a:lnTo>
                  <a:cubicBezTo>
                    <a:pt x="3160289" y="1510369"/>
                    <a:pt x="3156823" y="1518738"/>
                    <a:pt x="3150652" y="1524909"/>
                  </a:cubicBezTo>
                  <a:cubicBezTo>
                    <a:pt x="3144481" y="1531080"/>
                    <a:pt x="3136111" y="1534547"/>
                    <a:pt x="3127384" y="1534547"/>
                  </a:cubicBezTo>
                  <a:lnTo>
                    <a:pt x="32905" y="1534547"/>
                  </a:lnTo>
                  <a:cubicBezTo>
                    <a:pt x="24178" y="1534547"/>
                    <a:pt x="15809" y="1531080"/>
                    <a:pt x="9638" y="1524909"/>
                  </a:cubicBezTo>
                  <a:cubicBezTo>
                    <a:pt x="3467" y="1518738"/>
                    <a:pt x="0" y="1510369"/>
                    <a:pt x="0" y="1501642"/>
                  </a:cubicBezTo>
                  <a:lnTo>
                    <a:pt x="0" y="32905"/>
                  </a:lnTo>
                  <a:cubicBezTo>
                    <a:pt x="0" y="24178"/>
                    <a:pt x="3467" y="15809"/>
                    <a:pt x="9638" y="9638"/>
                  </a:cubicBezTo>
                  <a:cubicBezTo>
                    <a:pt x="15809" y="3467"/>
                    <a:pt x="24178" y="0"/>
                    <a:pt x="32905" y="0"/>
                  </a:cubicBezTo>
                  <a:close/>
                </a:path>
              </a:pathLst>
            </a:custGeom>
            <a:solidFill>
              <a:srgbClr val="DBCBAA"/>
            </a:solidFill>
          </p:spPr>
        </p:sp>
        <p:sp>
          <p:nvSpPr>
            <p:cNvPr id="25" name="TextBox 25"/>
            <p:cNvSpPr txBox="1"/>
            <p:nvPr/>
          </p:nvSpPr>
          <p:spPr>
            <a:xfrm>
              <a:off x="0" y="-38100"/>
              <a:ext cx="3160289" cy="1572647"/>
            </a:xfrm>
            <a:prstGeom prst="rect">
              <a:avLst/>
            </a:prstGeom>
          </p:spPr>
          <p:txBody>
            <a:bodyPr lIns="50800" tIns="50800" rIns="50800" bIns="50800" rtlCol="0" anchor="ctr"/>
            <a:lstStyle/>
            <a:p>
              <a:pPr algn="ctr">
                <a:lnSpc>
                  <a:spcPts val="2659"/>
                </a:lnSpc>
              </a:pPr>
              <a:endParaRPr/>
            </a:p>
          </p:txBody>
        </p:sp>
      </p:grpSp>
      <p:grpSp>
        <p:nvGrpSpPr>
          <p:cNvPr id="26" name="Group 26"/>
          <p:cNvGrpSpPr/>
          <p:nvPr/>
        </p:nvGrpSpPr>
        <p:grpSpPr>
          <a:xfrm>
            <a:off x="11079490" y="3134911"/>
            <a:ext cx="3086100" cy="1543050"/>
            <a:chOff x="0" y="0"/>
            <a:chExt cx="812800" cy="406400"/>
          </a:xfrm>
        </p:grpSpPr>
        <p:sp>
          <p:nvSpPr>
            <p:cNvPr id="27" name="Freeform 27"/>
            <p:cNvSpPr/>
            <p:nvPr/>
          </p:nvSpPr>
          <p:spPr>
            <a:xfrm>
              <a:off x="0" y="0"/>
              <a:ext cx="812800" cy="406400"/>
            </a:xfrm>
            <a:custGeom>
              <a:avLst/>
              <a:gdLst/>
              <a:ahLst/>
              <a:cxnLst/>
              <a:rect l="l" t="t" r="r" b="b"/>
              <a:pathLst>
                <a:path w="812800" h="406400">
                  <a:moveTo>
                    <a:pt x="609600" y="0"/>
                  </a:moveTo>
                  <a:cubicBezTo>
                    <a:pt x="721824" y="0"/>
                    <a:pt x="812800" y="90976"/>
                    <a:pt x="812800" y="203200"/>
                  </a:cubicBezTo>
                  <a:cubicBezTo>
                    <a:pt x="812800" y="315424"/>
                    <a:pt x="721824" y="406400"/>
                    <a:pt x="609600" y="406400"/>
                  </a:cubicBezTo>
                  <a:lnTo>
                    <a:pt x="203200" y="406400"/>
                  </a:lnTo>
                  <a:cubicBezTo>
                    <a:pt x="90976" y="406400"/>
                    <a:pt x="0" y="315424"/>
                    <a:pt x="0" y="203200"/>
                  </a:cubicBezTo>
                  <a:cubicBezTo>
                    <a:pt x="0" y="90976"/>
                    <a:pt x="90976" y="0"/>
                    <a:pt x="203200" y="0"/>
                  </a:cubicBezTo>
                  <a:close/>
                </a:path>
              </a:pathLst>
            </a:custGeom>
            <a:solidFill>
              <a:srgbClr val="CAB386"/>
            </a:solidFill>
          </p:spPr>
        </p:sp>
        <p:sp>
          <p:nvSpPr>
            <p:cNvPr id="28" name="TextBox 28"/>
            <p:cNvSpPr txBox="1"/>
            <p:nvPr/>
          </p:nvSpPr>
          <p:spPr>
            <a:xfrm>
              <a:off x="0" y="-38100"/>
              <a:ext cx="812800" cy="444500"/>
            </a:xfrm>
            <a:prstGeom prst="rect">
              <a:avLst/>
            </a:prstGeom>
          </p:spPr>
          <p:txBody>
            <a:bodyPr lIns="50800" tIns="50800" rIns="50800" bIns="50800" rtlCol="0" anchor="ctr"/>
            <a:lstStyle/>
            <a:p>
              <a:pPr algn="ctr">
                <a:lnSpc>
                  <a:spcPts val="2659"/>
                </a:lnSpc>
              </a:pPr>
              <a:endParaRPr/>
            </a:p>
          </p:txBody>
        </p:sp>
      </p:grpSp>
      <p:grpSp>
        <p:nvGrpSpPr>
          <p:cNvPr id="29" name="Group 29"/>
          <p:cNvGrpSpPr/>
          <p:nvPr/>
        </p:nvGrpSpPr>
        <p:grpSpPr>
          <a:xfrm>
            <a:off x="3400578" y="3662317"/>
            <a:ext cx="11794430" cy="4872424"/>
            <a:chOff x="0" y="0"/>
            <a:chExt cx="3106352" cy="1283272"/>
          </a:xfrm>
        </p:grpSpPr>
        <p:sp>
          <p:nvSpPr>
            <p:cNvPr id="30" name="Freeform 30"/>
            <p:cNvSpPr/>
            <p:nvPr/>
          </p:nvSpPr>
          <p:spPr>
            <a:xfrm>
              <a:off x="0" y="0"/>
              <a:ext cx="3106352" cy="1283272"/>
            </a:xfrm>
            <a:custGeom>
              <a:avLst/>
              <a:gdLst/>
              <a:ahLst/>
              <a:cxnLst/>
              <a:rect l="l" t="t" r="r" b="b"/>
              <a:pathLst>
                <a:path w="3106352" h="1283272">
                  <a:moveTo>
                    <a:pt x="33477" y="0"/>
                  </a:moveTo>
                  <a:lnTo>
                    <a:pt x="3072875" y="0"/>
                  </a:lnTo>
                  <a:cubicBezTo>
                    <a:pt x="3091364" y="0"/>
                    <a:pt x="3106352" y="14988"/>
                    <a:pt x="3106352" y="33477"/>
                  </a:cubicBezTo>
                  <a:lnTo>
                    <a:pt x="3106352" y="1249796"/>
                  </a:lnTo>
                  <a:cubicBezTo>
                    <a:pt x="3106352" y="1268284"/>
                    <a:pt x="3091364" y="1283272"/>
                    <a:pt x="3072875" y="1283272"/>
                  </a:cubicBezTo>
                  <a:lnTo>
                    <a:pt x="33477" y="1283272"/>
                  </a:lnTo>
                  <a:cubicBezTo>
                    <a:pt x="14988" y="1283272"/>
                    <a:pt x="0" y="1268284"/>
                    <a:pt x="0" y="1249796"/>
                  </a:cubicBezTo>
                  <a:lnTo>
                    <a:pt x="0" y="33477"/>
                  </a:lnTo>
                  <a:cubicBezTo>
                    <a:pt x="0" y="14988"/>
                    <a:pt x="14988" y="0"/>
                    <a:pt x="33477" y="0"/>
                  </a:cubicBezTo>
                  <a:close/>
                </a:path>
              </a:pathLst>
            </a:custGeom>
            <a:solidFill>
              <a:srgbClr val="CAB386"/>
            </a:solidFill>
          </p:spPr>
        </p:sp>
        <p:sp>
          <p:nvSpPr>
            <p:cNvPr id="31" name="TextBox 31"/>
            <p:cNvSpPr txBox="1"/>
            <p:nvPr/>
          </p:nvSpPr>
          <p:spPr>
            <a:xfrm>
              <a:off x="0" y="-38100"/>
              <a:ext cx="3106352" cy="1321372"/>
            </a:xfrm>
            <a:prstGeom prst="rect">
              <a:avLst/>
            </a:prstGeom>
          </p:spPr>
          <p:txBody>
            <a:bodyPr lIns="50800" tIns="50800" rIns="50800" bIns="50800" rtlCol="0" anchor="ctr"/>
            <a:lstStyle/>
            <a:p>
              <a:pPr algn="ctr">
                <a:lnSpc>
                  <a:spcPts val="2659"/>
                </a:lnSpc>
              </a:pPr>
              <a:endParaRPr/>
            </a:p>
          </p:txBody>
        </p:sp>
      </p:grpSp>
      <p:sp>
        <p:nvSpPr>
          <p:cNvPr id="32" name="Freeform 32"/>
          <p:cNvSpPr/>
          <p:nvPr/>
        </p:nvSpPr>
        <p:spPr>
          <a:xfrm>
            <a:off x="3676098" y="4343177"/>
            <a:ext cx="1816566" cy="1110742"/>
          </a:xfrm>
          <a:custGeom>
            <a:avLst/>
            <a:gdLst/>
            <a:ahLst/>
            <a:cxnLst/>
            <a:rect l="l" t="t" r="r" b="b"/>
            <a:pathLst>
              <a:path w="1816566" h="1110742">
                <a:moveTo>
                  <a:pt x="0" y="0"/>
                </a:moveTo>
                <a:lnTo>
                  <a:pt x="1816567" y="0"/>
                </a:lnTo>
                <a:lnTo>
                  <a:pt x="1816567" y="1110742"/>
                </a:lnTo>
                <a:lnTo>
                  <a:pt x="0" y="1110742"/>
                </a:lnTo>
                <a:lnTo>
                  <a:pt x="0" y="0"/>
                </a:lnTo>
                <a:close/>
              </a:path>
            </a:pathLst>
          </a:custGeom>
          <a:blipFill>
            <a:blip r:embed="rId15"/>
            <a:stretch>
              <a:fillRect r="-8702"/>
            </a:stretch>
          </a:blipFill>
        </p:spPr>
      </p:sp>
      <p:sp>
        <p:nvSpPr>
          <p:cNvPr id="33" name="Freeform 33"/>
          <p:cNvSpPr/>
          <p:nvPr/>
        </p:nvSpPr>
        <p:spPr>
          <a:xfrm>
            <a:off x="3676098" y="5804033"/>
            <a:ext cx="1261340" cy="1261340"/>
          </a:xfrm>
          <a:custGeom>
            <a:avLst/>
            <a:gdLst/>
            <a:ahLst/>
            <a:cxnLst/>
            <a:rect l="l" t="t" r="r" b="b"/>
            <a:pathLst>
              <a:path w="1261340" h="1261340">
                <a:moveTo>
                  <a:pt x="0" y="0"/>
                </a:moveTo>
                <a:lnTo>
                  <a:pt x="1261341" y="0"/>
                </a:lnTo>
                <a:lnTo>
                  <a:pt x="1261341" y="1261341"/>
                </a:lnTo>
                <a:lnTo>
                  <a:pt x="0" y="1261341"/>
                </a:lnTo>
                <a:lnTo>
                  <a:pt x="0" y="0"/>
                </a:lnTo>
                <a:close/>
              </a:path>
            </a:pathLst>
          </a:custGeom>
          <a:blipFill>
            <a:blip r:embed="rId16"/>
            <a:stretch>
              <a:fillRect/>
            </a:stretch>
          </a:blipFill>
        </p:spPr>
      </p:sp>
      <p:sp>
        <p:nvSpPr>
          <p:cNvPr id="34" name="Freeform 34"/>
          <p:cNvSpPr/>
          <p:nvPr/>
        </p:nvSpPr>
        <p:spPr>
          <a:xfrm>
            <a:off x="5571677" y="4677961"/>
            <a:ext cx="1005591" cy="428633"/>
          </a:xfrm>
          <a:custGeom>
            <a:avLst/>
            <a:gdLst/>
            <a:ahLst/>
            <a:cxnLst/>
            <a:rect l="l" t="t" r="r" b="b"/>
            <a:pathLst>
              <a:path w="1005591" h="428633">
                <a:moveTo>
                  <a:pt x="0" y="0"/>
                </a:moveTo>
                <a:lnTo>
                  <a:pt x="1005591" y="0"/>
                </a:lnTo>
                <a:lnTo>
                  <a:pt x="1005591" y="428633"/>
                </a:lnTo>
                <a:lnTo>
                  <a:pt x="0" y="428633"/>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sp>
      <p:sp>
        <p:nvSpPr>
          <p:cNvPr id="35" name="Freeform 35"/>
          <p:cNvSpPr/>
          <p:nvPr/>
        </p:nvSpPr>
        <p:spPr>
          <a:xfrm>
            <a:off x="6494294" y="4289617"/>
            <a:ext cx="3384698" cy="922330"/>
          </a:xfrm>
          <a:custGeom>
            <a:avLst/>
            <a:gdLst/>
            <a:ahLst/>
            <a:cxnLst/>
            <a:rect l="l" t="t" r="r" b="b"/>
            <a:pathLst>
              <a:path w="3384698" h="922330">
                <a:moveTo>
                  <a:pt x="0" y="0"/>
                </a:moveTo>
                <a:lnTo>
                  <a:pt x="3384698" y="0"/>
                </a:lnTo>
                <a:lnTo>
                  <a:pt x="3384698" y="922330"/>
                </a:lnTo>
                <a:lnTo>
                  <a:pt x="0" y="922330"/>
                </a:lnTo>
                <a:lnTo>
                  <a:pt x="0" y="0"/>
                </a:lnTo>
                <a:close/>
              </a:path>
            </a:pathLst>
          </a:custGeom>
          <a:blipFill>
            <a:blip r:embed="rId19"/>
            <a:stretch>
              <a:fillRect/>
            </a:stretch>
          </a:blipFill>
        </p:spPr>
      </p:sp>
      <p:sp>
        <p:nvSpPr>
          <p:cNvPr id="36" name="Freeform 36"/>
          <p:cNvSpPr/>
          <p:nvPr/>
        </p:nvSpPr>
        <p:spPr>
          <a:xfrm rot="5330656">
            <a:off x="7584504" y="5483484"/>
            <a:ext cx="1122910" cy="478640"/>
          </a:xfrm>
          <a:custGeom>
            <a:avLst/>
            <a:gdLst/>
            <a:ahLst/>
            <a:cxnLst/>
            <a:rect l="l" t="t" r="r" b="b"/>
            <a:pathLst>
              <a:path w="1122910" h="478640">
                <a:moveTo>
                  <a:pt x="0" y="0"/>
                </a:moveTo>
                <a:lnTo>
                  <a:pt x="1122909" y="0"/>
                </a:lnTo>
                <a:lnTo>
                  <a:pt x="1122909" y="478640"/>
                </a:lnTo>
                <a:lnTo>
                  <a:pt x="0" y="478640"/>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sp>
      <p:sp>
        <p:nvSpPr>
          <p:cNvPr id="37" name="Freeform 37"/>
          <p:cNvSpPr/>
          <p:nvPr/>
        </p:nvSpPr>
        <p:spPr>
          <a:xfrm>
            <a:off x="6868939" y="6434704"/>
            <a:ext cx="2428854" cy="1953053"/>
          </a:xfrm>
          <a:custGeom>
            <a:avLst/>
            <a:gdLst/>
            <a:ahLst/>
            <a:cxnLst/>
            <a:rect l="l" t="t" r="r" b="b"/>
            <a:pathLst>
              <a:path w="2428854" h="1953053">
                <a:moveTo>
                  <a:pt x="0" y="0"/>
                </a:moveTo>
                <a:lnTo>
                  <a:pt x="2428854" y="0"/>
                </a:lnTo>
                <a:lnTo>
                  <a:pt x="2428854" y="1953053"/>
                </a:lnTo>
                <a:lnTo>
                  <a:pt x="0" y="1953053"/>
                </a:lnTo>
                <a:lnTo>
                  <a:pt x="0" y="0"/>
                </a:lnTo>
                <a:close/>
              </a:path>
            </a:pathLst>
          </a:custGeom>
          <a:blipFill>
            <a:blip r:embed="rId20"/>
            <a:stretch>
              <a:fillRect l="-25999" r="-27529"/>
            </a:stretch>
          </a:blipFill>
        </p:spPr>
      </p:sp>
      <p:sp>
        <p:nvSpPr>
          <p:cNvPr id="38" name="Freeform 38"/>
          <p:cNvSpPr/>
          <p:nvPr/>
        </p:nvSpPr>
        <p:spPr>
          <a:xfrm>
            <a:off x="9503679" y="6006070"/>
            <a:ext cx="1575811" cy="671690"/>
          </a:xfrm>
          <a:custGeom>
            <a:avLst/>
            <a:gdLst/>
            <a:ahLst/>
            <a:cxnLst/>
            <a:rect l="l" t="t" r="r" b="b"/>
            <a:pathLst>
              <a:path w="1575811" h="671690">
                <a:moveTo>
                  <a:pt x="0" y="0"/>
                </a:moveTo>
                <a:lnTo>
                  <a:pt x="1575811" y="0"/>
                </a:lnTo>
                <a:lnTo>
                  <a:pt x="1575811" y="671690"/>
                </a:lnTo>
                <a:lnTo>
                  <a:pt x="0" y="671690"/>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sp>
      <p:sp>
        <p:nvSpPr>
          <p:cNvPr id="39" name="Freeform 39"/>
          <p:cNvSpPr/>
          <p:nvPr/>
        </p:nvSpPr>
        <p:spPr>
          <a:xfrm>
            <a:off x="9967467" y="4365541"/>
            <a:ext cx="6235994" cy="3845530"/>
          </a:xfrm>
          <a:custGeom>
            <a:avLst/>
            <a:gdLst/>
            <a:ahLst/>
            <a:cxnLst/>
            <a:rect l="l" t="t" r="r" b="b"/>
            <a:pathLst>
              <a:path w="6235994" h="3845530">
                <a:moveTo>
                  <a:pt x="0" y="0"/>
                </a:moveTo>
                <a:lnTo>
                  <a:pt x="6235994" y="0"/>
                </a:lnTo>
                <a:lnTo>
                  <a:pt x="6235994" y="3845530"/>
                </a:lnTo>
                <a:lnTo>
                  <a:pt x="0" y="3845530"/>
                </a:lnTo>
                <a:lnTo>
                  <a:pt x="0" y="0"/>
                </a:lnTo>
                <a:close/>
              </a:path>
            </a:pathLst>
          </a:custGeom>
          <a:blipFill>
            <a:blip r:embed="rId21"/>
            <a:stretch>
              <a:fillRect/>
            </a:stretch>
          </a:blipFill>
        </p:spPr>
      </p:sp>
      <p:sp>
        <p:nvSpPr>
          <p:cNvPr id="40" name="TextBox 40"/>
          <p:cNvSpPr txBox="1"/>
          <p:nvPr/>
        </p:nvSpPr>
        <p:spPr>
          <a:xfrm>
            <a:off x="5400052" y="1511126"/>
            <a:ext cx="7164092" cy="533574"/>
          </a:xfrm>
          <a:prstGeom prst="rect">
            <a:avLst/>
          </a:prstGeom>
        </p:spPr>
        <p:txBody>
          <a:bodyPr lIns="0" tIns="0" rIns="0" bIns="0" rtlCol="0" anchor="t">
            <a:spAutoFit/>
          </a:bodyPr>
          <a:lstStyle/>
          <a:p>
            <a:pPr algn="ctr">
              <a:lnSpc>
                <a:spcPts val="4062"/>
              </a:lnSpc>
            </a:pPr>
            <a:r>
              <a:rPr lang="en-US" sz="3761" spc="-255">
                <a:solidFill>
                  <a:srgbClr val="DBCBAA"/>
                </a:solidFill>
                <a:latin typeface="Candal"/>
                <a:ea typeface="Candal"/>
                <a:cs typeface="Candal"/>
                <a:sym typeface="Candal"/>
              </a:rPr>
              <a:t>Metode Pelatihan Dataset</a:t>
            </a:r>
          </a:p>
        </p:txBody>
      </p:sp>
      <p:sp>
        <p:nvSpPr>
          <p:cNvPr id="41" name="TextBox 41"/>
          <p:cNvSpPr txBox="1"/>
          <p:nvPr/>
        </p:nvSpPr>
        <p:spPr>
          <a:xfrm>
            <a:off x="3676098" y="3174049"/>
            <a:ext cx="2211077" cy="501746"/>
          </a:xfrm>
          <a:prstGeom prst="rect">
            <a:avLst/>
          </a:prstGeom>
        </p:spPr>
        <p:txBody>
          <a:bodyPr lIns="0" tIns="0" rIns="0" bIns="0" rtlCol="0" anchor="t">
            <a:spAutoFit/>
          </a:bodyPr>
          <a:lstStyle/>
          <a:p>
            <a:pPr algn="ctr">
              <a:lnSpc>
                <a:spcPts val="3831"/>
              </a:lnSpc>
            </a:pPr>
            <a:r>
              <a:rPr lang="en-US" sz="3547" spc="-241">
                <a:solidFill>
                  <a:srgbClr val="CAB386"/>
                </a:solidFill>
                <a:latin typeface="Candal"/>
                <a:ea typeface="Candal"/>
                <a:cs typeface="Candal"/>
                <a:sym typeface="Candal"/>
              </a:rPr>
              <a:t>Data</a:t>
            </a:r>
          </a:p>
        </p:txBody>
      </p:sp>
      <p:sp>
        <p:nvSpPr>
          <p:cNvPr id="42" name="TextBox 42"/>
          <p:cNvSpPr txBox="1"/>
          <p:nvPr/>
        </p:nvSpPr>
        <p:spPr>
          <a:xfrm>
            <a:off x="6321340" y="3174049"/>
            <a:ext cx="2211077" cy="501746"/>
          </a:xfrm>
          <a:prstGeom prst="rect">
            <a:avLst/>
          </a:prstGeom>
        </p:spPr>
        <p:txBody>
          <a:bodyPr lIns="0" tIns="0" rIns="0" bIns="0" rtlCol="0" anchor="t">
            <a:spAutoFit/>
          </a:bodyPr>
          <a:lstStyle/>
          <a:p>
            <a:pPr algn="ctr">
              <a:lnSpc>
                <a:spcPts val="3831"/>
              </a:lnSpc>
            </a:pPr>
            <a:r>
              <a:rPr lang="en-US" sz="3547" spc="-241">
                <a:solidFill>
                  <a:srgbClr val="CAB386"/>
                </a:solidFill>
                <a:latin typeface="Candal"/>
                <a:ea typeface="Candal"/>
                <a:cs typeface="Candal"/>
                <a:sym typeface="Candal"/>
              </a:rPr>
              <a:t>Roboflow</a:t>
            </a:r>
          </a:p>
        </p:txBody>
      </p:sp>
      <p:sp>
        <p:nvSpPr>
          <p:cNvPr id="43" name="TextBox 43"/>
          <p:cNvSpPr txBox="1"/>
          <p:nvPr/>
        </p:nvSpPr>
        <p:spPr>
          <a:xfrm>
            <a:off x="9144000" y="3173011"/>
            <a:ext cx="2211077" cy="501746"/>
          </a:xfrm>
          <a:prstGeom prst="rect">
            <a:avLst/>
          </a:prstGeom>
        </p:spPr>
        <p:txBody>
          <a:bodyPr lIns="0" tIns="0" rIns="0" bIns="0" rtlCol="0" anchor="t">
            <a:spAutoFit/>
          </a:bodyPr>
          <a:lstStyle/>
          <a:p>
            <a:pPr algn="ctr">
              <a:lnSpc>
                <a:spcPts val="3831"/>
              </a:lnSpc>
            </a:pPr>
            <a:r>
              <a:rPr lang="en-US" sz="3547" spc="-241">
                <a:solidFill>
                  <a:srgbClr val="CAB386"/>
                </a:solidFill>
                <a:latin typeface="Candal"/>
                <a:ea typeface="Candal"/>
                <a:cs typeface="Candal"/>
                <a:sym typeface="Candal"/>
              </a:rPr>
              <a:t>EDA</a:t>
            </a:r>
          </a:p>
        </p:txBody>
      </p:sp>
      <p:sp>
        <p:nvSpPr>
          <p:cNvPr id="44" name="TextBox 44"/>
          <p:cNvSpPr txBox="1"/>
          <p:nvPr/>
        </p:nvSpPr>
        <p:spPr>
          <a:xfrm>
            <a:off x="11517002" y="3197045"/>
            <a:ext cx="2211077" cy="501746"/>
          </a:xfrm>
          <a:prstGeom prst="rect">
            <a:avLst/>
          </a:prstGeom>
        </p:spPr>
        <p:txBody>
          <a:bodyPr lIns="0" tIns="0" rIns="0" bIns="0" rtlCol="0" anchor="t">
            <a:spAutoFit/>
          </a:bodyPr>
          <a:lstStyle/>
          <a:p>
            <a:pPr algn="ctr">
              <a:lnSpc>
                <a:spcPts val="3831"/>
              </a:lnSpc>
            </a:pPr>
            <a:r>
              <a:rPr lang="en-US" sz="3547" spc="-241">
                <a:solidFill>
                  <a:srgbClr val="DBCBAA"/>
                </a:solidFill>
                <a:latin typeface="Candal"/>
                <a:ea typeface="Candal"/>
                <a:cs typeface="Candal"/>
                <a:sym typeface="Candal"/>
              </a:rPr>
              <a:t>COLLAB</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5111" b="-15111"/>
            </a:stretch>
          </a:blipFill>
        </p:spPr>
      </p:sp>
      <p:sp>
        <p:nvSpPr>
          <p:cNvPr id="3" name="Freeform 3"/>
          <p:cNvSpPr/>
          <p:nvPr/>
        </p:nvSpPr>
        <p:spPr>
          <a:xfrm>
            <a:off x="2563792" y="9258300"/>
            <a:ext cx="7315200" cy="1303436"/>
          </a:xfrm>
          <a:custGeom>
            <a:avLst/>
            <a:gdLst/>
            <a:ahLst/>
            <a:cxnLst/>
            <a:rect l="l" t="t" r="r" b="b"/>
            <a:pathLst>
              <a:path w="7315200" h="1303436">
                <a:moveTo>
                  <a:pt x="0" y="0"/>
                </a:moveTo>
                <a:lnTo>
                  <a:pt x="7315200" y="0"/>
                </a:lnTo>
                <a:lnTo>
                  <a:pt x="7315200" y="1303436"/>
                </a:lnTo>
                <a:lnTo>
                  <a:pt x="0" y="13034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9503679" y="9258300"/>
            <a:ext cx="7315200" cy="1303436"/>
          </a:xfrm>
          <a:custGeom>
            <a:avLst/>
            <a:gdLst/>
            <a:ahLst/>
            <a:cxnLst/>
            <a:rect l="l" t="t" r="r" b="b"/>
            <a:pathLst>
              <a:path w="7315200" h="1303436">
                <a:moveTo>
                  <a:pt x="0" y="0"/>
                </a:moveTo>
                <a:lnTo>
                  <a:pt x="7315200" y="0"/>
                </a:lnTo>
                <a:lnTo>
                  <a:pt x="7315200" y="1303436"/>
                </a:lnTo>
                <a:lnTo>
                  <a:pt x="0" y="13034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5" name="Group 5"/>
          <p:cNvGrpSpPr/>
          <p:nvPr/>
        </p:nvGrpSpPr>
        <p:grpSpPr>
          <a:xfrm>
            <a:off x="-206668" y="-154471"/>
            <a:ext cx="18288000" cy="12506000"/>
            <a:chOff x="0" y="0"/>
            <a:chExt cx="24384000" cy="16674667"/>
          </a:xfrm>
        </p:grpSpPr>
        <p:sp>
          <p:nvSpPr>
            <p:cNvPr id="6" name="Freeform 6"/>
            <p:cNvSpPr/>
            <p:nvPr/>
          </p:nvSpPr>
          <p:spPr>
            <a:xfrm>
              <a:off x="0" y="0"/>
              <a:ext cx="9189705" cy="9189705"/>
            </a:xfrm>
            <a:custGeom>
              <a:avLst/>
              <a:gdLst/>
              <a:ahLst/>
              <a:cxnLst/>
              <a:rect l="l" t="t" r="r" b="b"/>
              <a:pathLst>
                <a:path w="9189705" h="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7" name="Freeform 7"/>
            <p:cNvSpPr/>
            <p:nvPr/>
          </p:nvSpPr>
          <p:spPr>
            <a:xfrm>
              <a:off x="0" y="7484962"/>
              <a:ext cx="9189705" cy="9189705"/>
            </a:xfrm>
            <a:custGeom>
              <a:avLst/>
              <a:gdLst/>
              <a:ahLst/>
              <a:cxnLst/>
              <a:rect l="l" t="t" r="r" b="b"/>
              <a:pathLst>
                <a:path w="9189705" h="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8" name="Freeform 8"/>
            <p:cNvSpPr/>
            <p:nvPr/>
          </p:nvSpPr>
          <p:spPr>
            <a:xfrm>
              <a:off x="7597148" y="0"/>
              <a:ext cx="9189705" cy="9189705"/>
            </a:xfrm>
            <a:custGeom>
              <a:avLst/>
              <a:gdLst/>
              <a:ahLst/>
              <a:cxnLst/>
              <a:rect l="l" t="t" r="r" b="b"/>
              <a:pathLst>
                <a:path w="9189705" h="9189705">
                  <a:moveTo>
                    <a:pt x="0" y="0"/>
                  </a:moveTo>
                  <a:lnTo>
                    <a:pt x="9189704" y="0"/>
                  </a:lnTo>
                  <a:lnTo>
                    <a:pt x="9189704"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9" name="Freeform 9"/>
            <p:cNvSpPr/>
            <p:nvPr/>
          </p:nvSpPr>
          <p:spPr>
            <a:xfrm>
              <a:off x="7597148" y="7484962"/>
              <a:ext cx="9189705" cy="9189705"/>
            </a:xfrm>
            <a:custGeom>
              <a:avLst/>
              <a:gdLst/>
              <a:ahLst/>
              <a:cxnLst/>
              <a:rect l="l" t="t" r="r" b="b"/>
              <a:pathLst>
                <a:path w="9189705" h="9189705">
                  <a:moveTo>
                    <a:pt x="0" y="0"/>
                  </a:moveTo>
                  <a:lnTo>
                    <a:pt x="9189704" y="0"/>
                  </a:lnTo>
                  <a:lnTo>
                    <a:pt x="9189704"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10" name="Freeform 10"/>
            <p:cNvSpPr/>
            <p:nvPr/>
          </p:nvSpPr>
          <p:spPr>
            <a:xfrm>
              <a:off x="15194295" y="0"/>
              <a:ext cx="9189705" cy="9189705"/>
            </a:xfrm>
            <a:custGeom>
              <a:avLst/>
              <a:gdLst/>
              <a:ahLst/>
              <a:cxnLst/>
              <a:rect l="l" t="t" r="r" b="b"/>
              <a:pathLst>
                <a:path w="9189705" h="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11" name="Freeform 11"/>
            <p:cNvSpPr/>
            <p:nvPr/>
          </p:nvSpPr>
          <p:spPr>
            <a:xfrm>
              <a:off x="15194295" y="7484962"/>
              <a:ext cx="9189705" cy="9189705"/>
            </a:xfrm>
            <a:custGeom>
              <a:avLst/>
              <a:gdLst/>
              <a:ahLst/>
              <a:cxnLst/>
              <a:rect l="l" t="t" r="r" b="b"/>
              <a:pathLst>
                <a:path w="9189705" h="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grpSp>
      <p:sp>
        <p:nvSpPr>
          <p:cNvPr id="12" name="Freeform 12"/>
          <p:cNvSpPr/>
          <p:nvPr/>
        </p:nvSpPr>
        <p:spPr>
          <a:xfrm>
            <a:off x="-1027471" y="7822889"/>
            <a:ext cx="4128584" cy="2995100"/>
          </a:xfrm>
          <a:custGeom>
            <a:avLst/>
            <a:gdLst/>
            <a:ahLst/>
            <a:cxnLst/>
            <a:rect l="l" t="t" r="r" b="b"/>
            <a:pathLst>
              <a:path w="4128584" h="2995100">
                <a:moveTo>
                  <a:pt x="0" y="0"/>
                </a:moveTo>
                <a:lnTo>
                  <a:pt x="4128584" y="0"/>
                </a:lnTo>
                <a:lnTo>
                  <a:pt x="4128584" y="2995100"/>
                </a:lnTo>
                <a:lnTo>
                  <a:pt x="0" y="29951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3" name="Freeform 13"/>
          <p:cNvSpPr/>
          <p:nvPr/>
        </p:nvSpPr>
        <p:spPr>
          <a:xfrm>
            <a:off x="15195008" y="7822889"/>
            <a:ext cx="4128584" cy="2995100"/>
          </a:xfrm>
          <a:custGeom>
            <a:avLst/>
            <a:gdLst/>
            <a:ahLst/>
            <a:cxnLst/>
            <a:rect l="l" t="t" r="r" b="b"/>
            <a:pathLst>
              <a:path w="4128584" h="2995100">
                <a:moveTo>
                  <a:pt x="0" y="0"/>
                </a:moveTo>
                <a:lnTo>
                  <a:pt x="4128584" y="0"/>
                </a:lnTo>
                <a:lnTo>
                  <a:pt x="4128584" y="2995100"/>
                </a:lnTo>
                <a:lnTo>
                  <a:pt x="0" y="29951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4" name="Freeform 14"/>
          <p:cNvSpPr/>
          <p:nvPr/>
        </p:nvSpPr>
        <p:spPr>
          <a:xfrm>
            <a:off x="2084539" y="1514240"/>
            <a:ext cx="14118921" cy="7624218"/>
          </a:xfrm>
          <a:custGeom>
            <a:avLst/>
            <a:gdLst/>
            <a:ahLst/>
            <a:cxnLst/>
            <a:rect l="l" t="t" r="r" b="b"/>
            <a:pathLst>
              <a:path w="14118921" h="7624218">
                <a:moveTo>
                  <a:pt x="0" y="0"/>
                </a:moveTo>
                <a:lnTo>
                  <a:pt x="14118922" y="0"/>
                </a:lnTo>
                <a:lnTo>
                  <a:pt x="14118922" y="7624217"/>
                </a:lnTo>
                <a:lnTo>
                  <a:pt x="0" y="7624217"/>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5" name="Freeform 15"/>
          <p:cNvSpPr/>
          <p:nvPr/>
        </p:nvSpPr>
        <p:spPr>
          <a:xfrm>
            <a:off x="4937439" y="1028700"/>
            <a:ext cx="8089317" cy="1460325"/>
          </a:xfrm>
          <a:custGeom>
            <a:avLst/>
            <a:gdLst/>
            <a:ahLst/>
            <a:cxnLst/>
            <a:rect l="l" t="t" r="r" b="b"/>
            <a:pathLst>
              <a:path w="8089317" h="1460325">
                <a:moveTo>
                  <a:pt x="0" y="0"/>
                </a:moveTo>
                <a:lnTo>
                  <a:pt x="8089317" y="0"/>
                </a:lnTo>
                <a:lnTo>
                  <a:pt x="8089317" y="1460325"/>
                </a:lnTo>
                <a:lnTo>
                  <a:pt x="0" y="1460325"/>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6" name="Freeform 16"/>
          <p:cNvSpPr/>
          <p:nvPr/>
        </p:nvSpPr>
        <p:spPr>
          <a:xfrm>
            <a:off x="14768410" y="-1028700"/>
            <a:ext cx="4398124" cy="3854356"/>
          </a:xfrm>
          <a:custGeom>
            <a:avLst/>
            <a:gdLst/>
            <a:ahLst/>
            <a:cxnLst/>
            <a:rect l="l" t="t" r="r" b="b"/>
            <a:pathLst>
              <a:path w="4398124" h="3854356">
                <a:moveTo>
                  <a:pt x="0" y="0"/>
                </a:moveTo>
                <a:lnTo>
                  <a:pt x="4398124" y="0"/>
                </a:lnTo>
                <a:lnTo>
                  <a:pt x="4398124" y="3854356"/>
                </a:lnTo>
                <a:lnTo>
                  <a:pt x="0" y="3854356"/>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17" name="Freeform 17"/>
          <p:cNvSpPr/>
          <p:nvPr/>
        </p:nvSpPr>
        <p:spPr>
          <a:xfrm flipH="1">
            <a:off x="-903881" y="-1028700"/>
            <a:ext cx="4099665" cy="3592798"/>
          </a:xfrm>
          <a:custGeom>
            <a:avLst/>
            <a:gdLst/>
            <a:ahLst/>
            <a:cxnLst/>
            <a:rect l="l" t="t" r="r" b="b"/>
            <a:pathLst>
              <a:path w="4099665" h="3592798">
                <a:moveTo>
                  <a:pt x="4099665" y="0"/>
                </a:moveTo>
                <a:lnTo>
                  <a:pt x="0" y="0"/>
                </a:lnTo>
                <a:lnTo>
                  <a:pt x="0" y="3592798"/>
                </a:lnTo>
                <a:lnTo>
                  <a:pt x="4099665" y="3592798"/>
                </a:lnTo>
                <a:lnTo>
                  <a:pt x="4099665" y="0"/>
                </a:lnTo>
                <a:close/>
              </a:path>
            </a:pathLst>
          </a:custGeom>
          <a:blipFill>
            <a:blip r:embed="rId13">
              <a:extLst>
                <a:ext uri="{96DAC541-7B7A-43D3-8B79-37D633B846F1}">
                  <asvg:svgBlip xmlns:asvg="http://schemas.microsoft.com/office/drawing/2016/SVG/main" r:embed="rId14"/>
                </a:ext>
              </a:extLst>
            </a:blip>
            <a:stretch>
              <a:fillRect/>
            </a:stretch>
          </a:blipFill>
        </p:spPr>
      </p:sp>
      <p:grpSp>
        <p:nvGrpSpPr>
          <p:cNvPr id="18" name="Group 18"/>
          <p:cNvGrpSpPr/>
          <p:nvPr/>
        </p:nvGrpSpPr>
        <p:grpSpPr>
          <a:xfrm>
            <a:off x="16542069" y="8861481"/>
            <a:ext cx="1434462" cy="1258508"/>
            <a:chOff x="0" y="0"/>
            <a:chExt cx="1912616" cy="1678011"/>
          </a:xfrm>
        </p:grpSpPr>
        <p:grpSp>
          <p:nvGrpSpPr>
            <p:cNvPr id="19" name="Group 19"/>
            <p:cNvGrpSpPr/>
            <p:nvPr/>
          </p:nvGrpSpPr>
          <p:grpSpPr>
            <a:xfrm>
              <a:off x="0" y="0"/>
              <a:ext cx="1912616" cy="1678011"/>
              <a:chOff x="0" y="0"/>
              <a:chExt cx="377801" cy="331459"/>
            </a:xfrm>
          </p:grpSpPr>
          <p:sp>
            <p:nvSpPr>
              <p:cNvPr id="20" name="Freeform 20"/>
              <p:cNvSpPr/>
              <p:nvPr/>
            </p:nvSpPr>
            <p:spPr>
              <a:xfrm>
                <a:off x="0" y="0"/>
                <a:ext cx="377801" cy="331459"/>
              </a:xfrm>
              <a:custGeom>
                <a:avLst/>
                <a:gdLst/>
                <a:ahLst/>
                <a:cxnLst/>
                <a:rect l="l" t="t" r="r" b="b"/>
                <a:pathLst>
                  <a:path w="377801" h="331459">
                    <a:moveTo>
                      <a:pt x="165729" y="0"/>
                    </a:moveTo>
                    <a:lnTo>
                      <a:pt x="212071" y="0"/>
                    </a:lnTo>
                    <a:cubicBezTo>
                      <a:pt x="256025" y="0"/>
                      <a:pt x="298179" y="17461"/>
                      <a:pt x="329260" y="48541"/>
                    </a:cubicBezTo>
                    <a:cubicBezTo>
                      <a:pt x="360340" y="79621"/>
                      <a:pt x="377801" y="121775"/>
                      <a:pt x="377801" y="165729"/>
                    </a:cubicBezTo>
                    <a:lnTo>
                      <a:pt x="377801" y="165729"/>
                    </a:lnTo>
                    <a:cubicBezTo>
                      <a:pt x="377801" y="257259"/>
                      <a:pt x="303601" y="331459"/>
                      <a:pt x="212071" y="331459"/>
                    </a:cubicBezTo>
                    <a:lnTo>
                      <a:pt x="165729" y="331459"/>
                    </a:lnTo>
                    <a:cubicBezTo>
                      <a:pt x="74200" y="331459"/>
                      <a:pt x="0" y="257259"/>
                      <a:pt x="0" y="165729"/>
                    </a:cubicBezTo>
                    <a:lnTo>
                      <a:pt x="0" y="165729"/>
                    </a:lnTo>
                    <a:cubicBezTo>
                      <a:pt x="0" y="74200"/>
                      <a:pt x="74200" y="0"/>
                      <a:pt x="165729" y="0"/>
                    </a:cubicBezTo>
                    <a:close/>
                  </a:path>
                </a:pathLst>
              </a:custGeom>
              <a:solidFill>
                <a:srgbClr val="C3A978"/>
              </a:solidFill>
              <a:ln w="47625" cap="rnd">
                <a:solidFill>
                  <a:srgbClr val="CAB386"/>
                </a:solidFill>
                <a:prstDash val="solid"/>
                <a:round/>
              </a:ln>
            </p:spPr>
          </p:sp>
          <p:sp>
            <p:nvSpPr>
              <p:cNvPr id="21" name="TextBox 21"/>
              <p:cNvSpPr txBox="1"/>
              <p:nvPr/>
            </p:nvSpPr>
            <p:spPr>
              <a:xfrm>
                <a:off x="0" y="-38100"/>
                <a:ext cx="377801" cy="369559"/>
              </a:xfrm>
              <a:prstGeom prst="rect">
                <a:avLst/>
              </a:prstGeom>
            </p:spPr>
            <p:txBody>
              <a:bodyPr lIns="50800" tIns="50800" rIns="50800" bIns="50800" rtlCol="0" anchor="ctr"/>
              <a:lstStyle/>
              <a:p>
                <a:pPr algn="ctr">
                  <a:lnSpc>
                    <a:spcPts val="2659"/>
                  </a:lnSpc>
                  <a:spcBef>
                    <a:spcPct val="0"/>
                  </a:spcBef>
                </a:pPr>
                <a:endParaRPr/>
              </a:p>
            </p:txBody>
          </p:sp>
        </p:grpSp>
        <p:sp>
          <p:nvSpPr>
            <p:cNvPr id="22" name="TextBox 22"/>
            <p:cNvSpPr txBox="1"/>
            <p:nvPr/>
          </p:nvSpPr>
          <p:spPr>
            <a:xfrm>
              <a:off x="312042" y="96017"/>
              <a:ext cx="1288532" cy="1302032"/>
            </a:xfrm>
            <a:prstGeom prst="rect">
              <a:avLst/>
            </a:prstGeom>
          </p:spPr>
          <p:txBody>
            <a:bodyPr lIns="0" tIns="0" rIns="0" bIns="0" rtlCol="0" anchor="t">
              <a:spAutoFit/>
            </a:bodyPr>
            <a:lstStyle/>
            <a:p>
              <a:pPr algn="ctr">
                <a:lnSpc>
                  <a:spcPts val="8025"/>
                </a:lnSpc>
              </a:pPr>
              <a:r>
                <a:rPr lang="en-US" sz="6079" spc="-255">
                  <a:solidFill>
                    <a:srgbClr val="000000"/>
                  </a:solidFill>
                  <a:latin typeface="Candal"/>
                  <a:ea typeface="Candal"/>
                  <a:cs typeface="Candal"/>
                  <a:sym typeface="Candal"/>
                </a:rPr>
                <a:t>13</a:t>
              </a:r>
            </a:p>
          </p:txBody>
        </p:sp>
      </p:grpSp>
      <p:grpSp>
        <p:nvGrpSpPr>
          <p:cNvPr id="23" name="Group 23"/>
          <p:cNvGrpSpPr/>
          <p:nvPr/>
        </p:nvGrpSpPr>
        <p:grpSpPr>
          <a:xfrm>
            <a:off x="3195784" y="2890792"/>
            <a:ext cx="11999224" cy="5826484"/>
            <a:chOff x="0" y="0"/>
            <a:chExt cx="3160289" cy="1534547"/>
          </a:xfrm>
        </p:grpSpPr>
        <p:sp>
          <p:nvSpPr>
            <p:cNvPr id="24" name="Freeform 24"/>
            <p:cNvSpPr/>
            <p:nvPr/>
          </p:nvSpPr>
          <p:spPr>
            <a:xfrm>
              <a:off x="0" y="0"/>
              <a:ext cx="3160289" cy="1534547"/>
            </a:xfrm>
            <a:custGeom>
              <a:avLst/>
              <a:gdLst/>
              <a:ahLst/>
              <a:cxnLst/>
              <a:rect l="l" t="t" r="r" b="b"/>
              <a:pathLst>
                <a:path w="3160289" h="1534547">
                  <a:moveTo>
                    <a:pt x="32905" y="0"/>
                  </a:moveTo>
                  <a:lnTo>
                    <a:pt x="3127384" y="0"/>
                  </a:lnTo>
                  <a:cubicBezTo>
                    <a:pt x="3145557" y="0"/>
                    <a:pt x="3160289" y="14732"/>
                    <a:pt x="3160289" y="32905"/>
                  </a:cubicBezTo>
                  <a:lnTo>
                    <a:pt x="3160289" y="1501642"/>
                  </a:lnTo>
                  <a:cubicBezTo>
                    <a:pt x="3160289" y="1510369"/>
                    <a:pt x="3156823" y="1518738"/>
                    <a:pt x="3150652" y="1524909"/>
                  </a:cubicBezTo>
                  <a:cubicBezTo>
                    <a:pt x="3144481" y="1531080"/>
                    <a:pt x="3136111" y="1534547"/>
                    <a:pt x="3127384" y="1534547"/>
                  </a:cubicBezTo>
                  <a:lnTo>
                    <a:pt x="32905" y="1534547"/>
                  </a:lnTo>
                  <a:cubicBezTo>
                    <a:pt x="24178" y="1534547"/>
                    <a:pt x="15809" y="1531080"/>
                    <a:pt x="9638" y="1524909"/>
                  </a:cubicBezTo>
                  <a:cubicBezTo>
                    <a:pt x="3467" y="1518738"/>
                    <a:pt x="0" y="1510369"/>
                    <a:pt x="0" y="1501642"/>
                  </a:cubicBezTo>
                  <a:lnTo>
                    <a:pt x="0" y="32905"/>
                  </a:lnTo>
                  <a:cubicBezTo>
                    <a:pt x="0" y="24178"/>
                    <a:pt x="3467" y="15809"/>
                    <a:pt x="9638" y="9638"/>
                  </a:cubicBezTo>
                  <a:cubicBezTo>
                    <a:pt x="15809" y="3467"/>
                    <a:pt x="24178" y="0"/>
                    <a:pt x="32905" y="0"/>
                  </a:cubicBezTo>
                  <a:close/>
                </a:path>
              </a:pathLst>
            </a:custGeom>
            <a:solidFill>
              <a:srgbClr val="DBCBAA"/>
            </a:solidFill>
          </p:spPr>
        </p:sp>
        <p:sp>
          <p:nvSpPr>
            <p:cNvPr id="25" name="TextBox 25"/>
            <p:cNvSpPr txBox="1"/>
            <p:nvPr/>
          </p:nvSpPr>
          <p:spPr>
            <a:xfrm>
              <a:off x="0" y="-38100"/>
              <a:ext cx="3160289" cy="1572647"/>
            </a:xfrm>
            <a:prstGeom prst="rect">
              <a:avLst/>
            </a:prstGeom>
          </p:spPr>
          <p:txBody>
            <a:bodyPr lIns="50800" tIns="50800" rIns="50800" bIns="50800" rtlCol="0" anchor="ctr"/>
            <a:lstStyle/>
            <a:p>
              <a:pPr algn="ctr">
                <a:lnSpc>
                  <a:spcPts val="2659"/>
                </a:lnSpc>
              </a:pPr>
              <a:endParaRPr/>
            </a:p>
          </p:txBody>
        </p:sp>
      </p:grpSp>
      <p:grpSp>
        <p:nvGrpSpPr>
          <p:cNvPr id="26" name="Group 26"/>
          <p:cNvGrpSpPr/>
          <p:nvPr/>
        </p:nvGrpSpPr>
        <p:grpSpPr>
          <a:xfrm>
            <a:off x="3250846" y="3186409"/>
            <a:ext cx="11794430" cy="5374508"/>
            <a:chOff x="0" y="0"/>
            <a:chExt cx="3106352" cy="1415508"/>
          </a:xfrm>
        </p:grpSpPr>
        <p:sp>
          <p:nvSpPr>
            <p:cNvPr id="27" name="Freeform 27"/>
            <p:cNvSpPr/>
            <p:nvPr/>
          </p:nvSpPr>
          <p:spPr>
            <a:xfrm>
              <a:off x="0" y="0"/>
              <a:ext cx="3106352" cy="1415508"/>
            </a:xfrm>
            <a:custGeom>
              <a:avLst/>
              <a:gdLst/>
              <a:ahLst/>
              <a:cxnLst/>
              <a:rect l="l" t="t" r="r" b="b"/>
              <a:pathLst>
                <a:path w="3106352" h="1415508">
                  <a:moveTo>
                    <a:pt x="33477" y="0"/>
                  </a:moveTo>
                  <a:lnTo>
                    <a:pt x="3072875" y="0"/>
                  </a:lnTo>
                  <a:cubicBezTo>
                    <a:pt x="3091364" y="0"/>
                    <a:pt x="3106352" y="14988"/>
                    <a:pt x="3106352" y="33477"/>
                  </a:cubicBezTo>
                  <a:lnTo>
                    <a:pt x="3106352" y="1382032"/>
                  </a:lnTo>
                  <a:cubicBezTo>
                    <a:pt x="3106352" y="1400520"/>
                    <a:pt x="3091364" y="1415508"/>
                    <a:pt x="3072875" y="1415508"/>
                  </a:cubicBezTo>
                  <a:lnTo>
                    <a:pt x="33477" y="1415508"/>
                  </a:lnTo>
                  <a:cubicBezTo>
                    <a:pt x="24598" y="1415508"/>
                    <a:pt x="16083" y="1411981"/>
                    <a:pt x="9805" y="1405703"/>
                  </a:cubicBezTo>
                  <a:cubicBezTo>
                    <a:pt x="3527" y="1399425"/>
                    <a:pt x="0" y="1390910"/>
                    <a:pt x="0" y="1382032"/>
                  </a:cubicBezTo>
                  <a:lnTo>
                    <a:pt x="0" y="33477"/>
                  </a:lnTo>
                  <a:cubicBezTo>
                    <a:pt x="0" y="14988"/>
                    <a:pt x="14988" y="0"/>
                    <a:pt x="33477" y="0"/>
                  </a:cubicBezTo>
                  <a:close/>
                </a:path>
              </a:pathLst>
            </a:custGeom>
            <a:solidFill>
              <a:srgbClr val="CAB386"/>
            </a:solidFill>
          </p:spPr>
        </p:sp>
        <p:sp>
          <p:nvSpPr>
            <p:cNvPr id="28" name="TextBox 28"/>
            <p:cNvSpPr txBox="1"/>
            <p:nvPr/>
          </p:nvSpPr>
          <p:spPr>
            <a:xfrm>
              <a:off x="0" y="-38100"/>
              <a:ext cx="3106352" cy="1453608"/>
            </a:xfrm>
            <a:prstGeom prst="rect">
              <a:avLst/>
            </a:prstGeom>
          </p:spPr>
          <p:txBody>
            <a:bodyPr lIns="50800" tIns="50800" rIns="50800" bIns="50800" rtlCol="0" anchor="ctr"/>
            <a:lstStyle/>
            <a:p>
              <a:pPr algn="ctr">
                <a:lnSpc>
                  <a:spcPts val="2659"/>
                </a:lnSpc>
              </a:pPr>
              <a:endParaRPr/>
            </a:p>
          </p:txBody>
        </p:sp>
      </p:grpSp>
      <p:sp>
        <p:nvSpPr>
          <p:cNvPr id="29" name="Freeform 29"/>
          <p:cNvSpPr/>
          <p:nvPr/>
        </p:nvSpPr>
        <p:spPr>
          <a:xfrm>
            <a:off x="6871635" y="3627075"/>
            <a:ext cx="4726603" cy="4744664"/>
          </a:xfrm>
          <a:custGeom>
            <a:avLst/>
            <a:gdLst/>
            <a:ahLst/>
            <a:cxnLst/>
            <a:rect l="l" t="t" r="r" b="b"/>
            <a:pathLst>
              <a:path w="4726603" h="4744664">
                <a:moveTo>
                  <a:pt x="0" y="0"/>
                </a:moveTo>
                <a:lnTo>
                  <a:pt x="4726603" y="0"/>
                </a:lnTo>
                <a:lnTo>
                  <a:pt x="4726603" y="4744663"/>
                </a:lnTo>
                <a:lnTo>
                  <a:pt x="0" y="4744663"/>
                </a:lnTo>
                <a:lnTo>
                  <a:pt x="0" y="0"/>
                </a:lnTo>
                <a:close/>
              </a:path>
            </a:pathLst>
          </a:custGeom>
          <a:blipFill>
            <a:blip r:embed="rId15"/>
            <a:stretch>
              <a:fillRect l="-254" r="-254"/>
            </a:stretch>
          </a:blipFill>
        </p:spPr>
      </p:sp>
      <p:sp>
        <p:nvSpPr>
          <p:cNvPr id="30" name="Freeform 30"/>
          <p:cNvSpPr/>
          <p:nvPr/>
        </p:nvSpPr>
        <p:spPr>
          <a:xfrm>
            <a:off x="3383495" y="4202839"/>
            <a:ext cx="3202390" cy="3202390"/>
          </a:xfrm>
          <a:custGeom>
            <a:avLst/>
            <a:gdLst/>
            <a:ahLst/>
            <a:cxnLst/>
            <a:rect l="l" t="t" r="r" b="b"/>
            <a:pathLst>
              <a:path w="3202390" h="3202390">
                <a:moveTo>
                  <a:pt x="0" y="0"/>
                </a:moveTo>
                <a:lnTo>
                  <a:pt x="3202390" y="0"/>
                </a:lnTo>
                <a:lnTo>
                  <a:pt x="3202390" y="3202389"/>
                </a:lnTo>
                <a:lnTo>
                  <a:pt x="0" y="3202389"/>
                </a:lnTo>
                <a:lnTo>
                  <a:pt x="0" y="0"/>
                </a:lnTo>
                <a:close/>
              </a:path>
            </a:pathLst>
          </a:custGeom>
          <a:blipFill>
            <a:blip r:embed="rId16"/>
            <a:stretch>
              <a:fillRect/>
            </a:stretch>
          </a:blipFill>
        </p:spPr>
      </p:sp>
      <p:sp>
        <p:nvSpPr>
          <p:cNvPr id="31" name="Freeform 31"/>
          <p:cNvSpPr/>
          <p:nvPr/>
        </p:nvSpPr>
        <p:spPr>
          <a:xfrm>
            <a:off x="11804907" y="4441725"/>
            <a:ext cx="3114128" cy="3114128"/>
          </a:xfrm>
          <a:custGeom>
            <a:avLst/>
            <a:gdLst/>
            <a:ahLst/>
            <a:cxnLst/>
            <a:rect l="l" t="t" r="r" b="b"/>
            <a:pathLst>
              <a:path w="3114128" h="3114128">
                <a:moveTo>
                  <a:pt x="0" y="0"/>
                </a:moveTo>
                <a:lnTo>
                  <a:pt x="3114129" y="0"/>
                </a:lnTo>
                <a:lnTo>
                  <a:pt x="3114129" y="3114128"/>
                </a:lnTo>
                <a:lnTo>
                  <a:pt x="0" y="3114128"/>
                </a:lnTo>
                <a:lnTo>
                  <a:pt x="0" y="0"/>
                </a:lnTo>
                <a:close/>
              </a:path>
            </a:pathLst>
          </a:custGeom>
          <a:blipFill>
            <a:blip r:embed="rId17"/>
            <a:stretch>
              <a:fillRect/>
            </a:stretch>
          </a:blipFill>
        </p:spPr>
      </p:sp>
      <p:sp>
        <p:nvSpPr>
          <p:cNvPr id="32" name="TextBox 32"/>
          <p:cNvSpPr txBox="1"/>
          <p:nvPr/>
        </p:nvSpPr>
        <p:spPr>
          <a:xfrm>
            <a:off x="5122229" y="1490442"/>
            <a:ext cx="7719738" cy="501951"/>
          </a:xfrm>
          <a:prstGeom prst="rect">
            <a:avLst/>
          </a:prstGeom>
        </p:spPr>
        <p:txBody>
          <a:bodyPr lIns="0" tIns="0" rIns="0" bIns="0" rtlCol="0" anchor="t">
            <a:spAutoFit/>
          </a:bodyPr>
          <a:lstStyle/>
          <a:p>
            <a:pPr algn="ctr">
              <a:lnSpc>
                <a:spcPts val="3846"/>
              </a:lnSpc>
            </a:pPr>
            <a:r>
              <a:rPr lang="en-US" sz="3561" spc="-242">
                <a:solidFill>
                  <a:srgbClr val="DBCBAA"/>
                </a:solidFill>
                <a:latin typeface="Candal"/>
                <a:ea typeface="Candal"/>
                <a:cs typeface="Candal"/>
                <a:sym typeface="Candal"/>
              </a:rPr>
              <a:t>Progress Pengumpulan Dataset</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5111" b="-15111"/>
            </a:stretch>
          </a:blipFill>
        </p:spPr>
      </p:sp>
      <p:sp>
        <p:nvSpPr>
          <p:cNvPr id="3" name="Freeform 3"/>
          <p:cNvSpPr/>
          <p:nvPr/>
        </p:nvSpPr>
        <p:spPr>
          <a:xfrm>
            <a:off x="2563792" y="9258300"/>
            <a:ext cx="7315200" cy="1303436"/>
          </a:xfrm>
          <a:custGeom>
            <a:avLst/>
            <a:gdLst/>
            <a:ahLst/>
            <a:cxnLst/>
            <a:rect l="l" t="t" r="r" b="b"/>
            <a:pathLst>
              <a:path w="7315200" h="1303436">
                <a:moveTo>
                  <a:pt x="0" y="0"/>
                </a:moveTo>
                <a:lnTo>
                  <a:pt x="7315200" y="0"/>
                </a:lnTo>
                <a:lnTo>
                  <a:pt x="7315200" y="1303436"/>
                </a:lnTo>
                <a:lnTo>
                  <a:pt x="0" y="13034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9503679" y="9258300"/>
            <a:ext cx="7315200" cy="1303436"/>
          </a:xfrm>
          <a:custGeom>
            <a:avLst/>
            <a:gdLst/>
            <a:ahLst/>
            <a:cxnLst/>
            <a:rect l="l" t="t" r="r" b="b"/>
            <a:pathLst>
              <a:path w="7315200" h="1303436">
                <a:moveTo>
                  <a:pt x="0" y="0"/>
                </a:moveTo>
                <a:lnTo>
                  <a:pt x="7315200" y="0"/>
                </a:lnTo>
                <a:lnTo>
                  <a:pt x="7315200" y="1303436"/>
                </a:lnTo>
                <a:lnTo>
                  <a:pt x="0" y="13034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5" name="Group 5"/>
          <p:cNvGrpSpPr/>
          <p:nvPr/>
        </p:nvGrpSpPr>
        <p:grpSpPr>
          <a:xfrm>
            <a:off x="-206668" y="-154471"/>
            <a:ext cx="18288000" cy="12506000"/>
            <a:chOff x="0" y="0"/>
            <a:chExt cx="24384000" cy="16674667"/>
          </a:xfrm>
        </p:grpSpPr>
        <p:sp>
          <p:nvSpPr>
            <p:cNvPr id="6" name="Freeform 6"/>
            <p:cNvSpPr/>
            <p:nvPr/>
          </p:nvSpPr>
          <p:spPr>
            <a:xfrm>
              <a:off x="0" y="0"/>
              <a:ext cx="9189705" cy="9189705"/>
            </a:xfrm>
            <a:custGeom>
              <a:avLst/>
              <a:gdLst/>
              <a:ahLst/>
              <a:cxnLst/>
              <a:rect l="l" t="t" r="r" b="b"/>
              <a:pathLst>
                <a:path w="9189705" h="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7" name="Freeform 7"/>
            <p:cNvSpPr/>
            <p:nvPr/>
          </p:nvSpPr>
          <p:spPr>
            <a:xfrm>
              <a:off x="0" y="7484962"/>
              <a:ext cx="9189705" cy="9189705"/>
            </a:xfrm>
            <a:custGeom>
              <a:avLst/>
              <a:gdLst/>
              <a:ahLst/>
              <a:cxnLst/>
              <a:rect l="l" t="t" r="r" b="b"/>
              <a:pathLst>
                <a:path w="9189705" h="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8" name="Freeform 8"/>
            <p:cNvSpPr/>
            <p:nvPr/>
          </p:nvSpPr>
          <p:spPr>
            <a:xfrm>
              <a:off x="7597148" y="0"/>
              <a:ext cx="9189705" cy="9189705"/>
            </a:xfrm>
            <a:custGeom>
              <a:avLst/>
              <a:gdLst/>
              <a:ahLst/>
              <a:cxnLst/>
              <a:rect l="l" t="t" r="r" b="b"/>
              <a:pathLst>
                <a:path w="9189705" h="9189705">
                  <a:moveTo>
                    <a:pt x="0" y="0"/>
                  </a:moveTo>
                  <a:lnTo>
                    <a:pt x="9189704" y="0"/>
                  </a:lnTo>
                  <a:lnTo>
                    <a:pt x="9189704"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9" name="Freeform 9"/>
            <p:cNvSpPr/>
            <p:nvPr/>
          </p:nvSpPr>
          <p:spPr>
            <a:xfrm>
              <a:off x="7597148" y="7484962"/>
              <a:ext cx="9189705" cy="9189705"/>
            </a:xfrm>
            <a:custGeom>
              <a:avLst/>
              <a:gdLst/>
              <a:ahLst/>
              <a:cxnLst/>
              <a:rect l="l" t="t" r="r" b="b"/>
              <a:pathLst>
                <a:path w="9189705" h="9189705">
                  <a:moveTo>
                    <a:pt x="0" y="0"/>
                  </a:moveTo>
                  <a:lnTo>
                    <a:pt x="9189704" y="0"/>
                  </a:lnTo>
                  <a:lnTo>
                    <a:pt x="9189704"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10" name="Freeform 10"/>
            <p:cNvSpPr/>
            <p:nvPr/>
          </p:nvSpPr>
          <p:spPr>
            <a:xfrm>
              <a:off x="15194295" y="0"/>
              <a:ext cx="9189705" cy="9189705"/>
            </a:xfrm>
            <a:custGeom>
              <a:avLst/>
              <a:gdLst/>
              <a:ahLst/>
              <a:cxnLst/>
              <a:rect l="l" t="t" r="r" b="b"/>
              <a:pathLst>
                <a:path w="9189705" h="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11" name="Freeform 11"/>
            <p:cNvSpPr/>
            <p:nvPr/>
          </p:nvSpPr>
          <p:spPr>
            <a:xfrm>
              <a:off x="15194295" y="7484962"/>
              <a:ext cx="9189705" cy="9189705"/>
            </a:xfrm>
            <a:custGeom>
              <a:avLst/>
              <a:gdLst/>
              <a:ahLst/>
              <a:cxnLst/>
              <a:rect l="l" t="t" r="r" b="b"/>
              <a:pathLst>
                <a:path w="9189705" h="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grpSp>
      <p:sp>
        <p:nvSpPr>
          <p:cNvPr id="12" name="Freeform 12"/>
          <p:cNvSpPr/>
          <p:nvPr/>
        </p:nvSpPr>
        <p:spPr>
          <a:xfrm>
            <a:off x="-1027471" y="7822889"/>
            <a:ext cx="4128584" cy="2995100"/>
          </a:xfrm>
          <a:custGeom>
            <a:avLst/>
            <a:gdLst/>
            <a:ahLst/>
            <a:cxnLst/>
            <a:rect l="l" t="t" r="r" b="b"/>
            <a:pathLst>
              <a:path w="4128584" h="2995100">
                <a:moveTo>
                  <a:pt x="0" y="0"/>
                </a:moveTo>
                <a:lnTo>
                  <a:pt x="4128584" y="0"/>
                </a:lnTo>
                <a:lnTo>
                  <a:pt x="4128584" y="2995100"/>
                </a:lnTo>
                <a:lnTo>
                  <a:pt x="0" y="29951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3" name="Freeform 13"/>
          <p:cNvSpPr/>
          <p:nvPr/>
        </p:nvSpPr>
        <p:spPr>
          <a:xfrm>
            <a:off x="15195008" y="7822889"/>
            <a:ext cx="4128584" cy="2995100"/>
          </a:xfrm>
          <a:custGeom>
            <a:avLst/>
            <a:gdLst/>
            <a:ahLst/>
            <a:cxnLst/>
            <a:rect l="l" t="t" r="r" b="b"/>
            <a:pathLst>
              <a:path w="4128584" h="2995100">
                <a:moveTo>
                  <a:pt x="0" y="0"/>
                </a:moveTo>
                <a:lnTo>
                  <a:pt x="4128584" y="0"/>
                </a:lnTo>
                <a:lnTo>
                  <a:pt x="4128584" y="2995100"/>
                </a:lnTo>
                <a:lnTo>
                  <a:pt x="0" y="29951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4" name="Freeform 14"/>
          <p:cNvSpPr/>
          <p:nvPr/>
        </p:nvSpPr>
        <p:spPr>
          <a:xfrm>
            <a:off x="2084539" y="1514240"/>
            <a:ext cx="14118921" cy="7624218"/>
          </a:xfrm>
          <a:custGeom>
            <a:avLst/>
            <a:gdLst/>
            <a:ahLst/>
            <a:cxnLst/>
            <a:rect l="l" t="t" r="r" b="b"/>
            <a:pathLst>
              <a:path w="14118921" h="7624218">
                <a:moveTo>
                  <a:pt x="0" y="0"/>
                </a:moveTo>
                <a:lnTo>
                  <a:pt x="14118922" y="0"/>
                </a:lnTo>
                <a:lnTo>
                  <a:pt x="14118922" y="7624217"/>
                </a:lnTo>
                <a:lnTo>
                  <a:pt x="0" y="7624217"/>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5" name="Freeform 15"/>
          <p:cNvSpPr/>
          <p:nvPr/>
        </p:nvSpPr>
        <p:spPr>
          <a:xfrm>
            <a:off x="4937439" y="1028700"/>
            <a:ext cx="8089317" cy="1460325"/>
          </a:xfrm>
          <a:custGeom>
            <a:avLst/>
            <a:gdLst/>
            <a:ahLst/>
            <a:cxnLst/>
            <a:rect l="l" t="t" r="r" b="b"/>
            <a:pathLst>
              <a:path w="8089317" h="1460325">
                <a:moveTo>
                  <a:pt x="0" y="0"/>
                </a:moveTo>
                <a:lnTo>
                  <a:pt x="8089317" y="0"/>
                </a:lnTo>
                <a:lnTo>
                  <a:pt x="8089317" y="1460325"/>
                </a:lnTo>
                <a:lnTo>
                  <a:pt x="0" y="1460325"/>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6" name="Freeform 16"/>
          <p:cNvSpPr/>
          <p:nvPr/>
        </p:nvSpPr>
        <p:spPr>
          <a:xfrm>
            <a:off x="14768410" y="-1028700"/>
            <a:ext cx="4398124" cy="3854356"/>
          </a:xfrm>
          <a:custGeom>
            <a:avLst/>
            <a:gdLst/>
            <a:ahLst/>
            <a:cxnLst/>
            <a:rect l="l" t="t" r="r" b="b"/>
            <a:pathLst>
              <a:path w="4398124" h="3854356">
                <a:moveTo>
                  <a:pt x="0" y="0"/>
                </a:moveTo>
                <a:lnTo>
                  <a:pt x="4398124" y="0"/>
                </a:lnTo>
                <a:lnTo>
                  <a:pt x="4398124" y="3854356"/>
                </a:lnTo>
                <a:lnTo>
                  <a:pt x="0" y="3854356"/>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17" name="Freeform 17"/>
          <p:cNvSpPr/>
          <p:nvPr/>
        </p:nvSpPr>
        <p:spPr>
          <a:xfrm flipH="1">
            <a:off x="-903881" y="-1028700"/>
            <a:ext cx="4099665" cy="3592798"/>
          </a:xfrm>
          <a:custGeom>
            <a:avLst/>
            <a:gdLst/>
            <a:ahLst/>
            <a:cxnLst/>
            <a:rect l="l" t="t" r="r" b="b"/>
            <a:pathLst>
              <a:path w="4099665" h="3592798">
                <a:moveTo>
                  <a:pt x="4099665" y="0"/>
                </a:moveTo>
                <a:lnTo>
                  <a:pt x="0" y="0"/>
                </a:lnTo>
                <a:lnTo>
                  <a:pt x="0" y="3592798"/>
                </a:lnTo>
                <a:lnTo>
                  <a:pt x="4099665" y="3592798"/>
                </a:lnTo>
                <a:lnTo>
                  <a:pt x="4099665" y="0"/>
                </a:lnTo>
                <a:close/>
              </a:path>
            </a:pathLst>
          </a:custGeom>
          <a:blipFill>
            <a:blip r:embed="rId13">
              <a:extLst>
                <a:ext uri="{96DAC541-7B7A-43D3-8B79-37D633B846F1}">
                  <asvg:svgBlip xmlns:asvg="http://schemas.microsoft.com/office/drawing/2016/SVG/main" r:embed="rId14"/>
                </a:ext>
              </a:extLst>
            </a:blip>
            <a:stretch>
              <a:fillRect/>
            </a:stretch>
          </a:blipFill>
        </p:spPr>
      </p:sp>
      <p:grpSp>
        <p:nvGrpSpPr>
          <p:cNvPr id="18" name="Group 18"/>
          <p:cNvGrpSpPr/>
          <p:nvPr/>
        </p:nvGrpSpPr>
        <p:grpSpPr>
          <a:xfrm>
            <a:off x="16542069" y="8861481"/>
            <a:ext cx="1434462" cy="1258508"/>
            <a:chOff x="0" y="0"/>
            <a:chExt cx="1912616" cy="1678011"/>
          </a:xfrm>
        </p:grpSpPr>
        <p:grpSp>
          <p:nvGrpSpPr>
            <p:cNvPr id="19" name="Group 19"/>
            <p:cNvGrpSpPr/>
            <p:nvPr/>
          </p:nvGrpSpPr>
          <p:grpSpPr>
            <a:xfrm>
              <a:off x="0" y="0"/>
              <a:ext cx="1912616" cy="1678011"/>
              <a:chOff x="0" y="0"/>
              <a:chExt cx="377801" cy="331459"/>
            </a:xfrm>
          </p:grpSpPr>
          <p:sp>
            <p:nvSpPr>
              <p:cNvPr id="20" name="Freeform 20"/>
              <p:cNvSpPr/>
              <p:nvPr/>
            </p:nvSpPr>
            <p:spPr>
              <a:xfrm>
                <a:off x="0" y="0"/>
                <a:ext cx="377801" cy="331459"/>
              </a:xfrm>
              <a:custGeom>
                <a:avLst/>
                <a:gdLst/>
                <a:ahLst/>
                <a:cxnLst/>
                <a:rect l="l" t="t" r="r" b="b"/>
                <a:pathLst>
                  <a:path w="377801" h="331459">
                    <a:moveTo>
                      <a:pt x="165729" y="0"/>
                    </a:moveTo>
                    <a:lnTo>
                      <a:pt x="212071" y="0"/>
                    </a:lnTo>
                    <a:cubicBezTo>
                      <a:pt x="256025" y="0"/>
                      <a:pt x="298179" y="17461"/>
                      <a:pt x="329260" y="48541"/>
                    </a:cubicBezTo>
                    <a:cubicBezTo>
                      <a:pt x="360340" y="79621"/>
                      <a:pt x="377801" y="121775"/>
                      <a:pt x="377801" y="165729"/>
                    </a:cubicBezTo>
                    <a:lnTo>
                      <a:pt x="377801" y="165729"/>
                    </a:lnTo>
                    <a:cubicBezTo>
                      <a:pt x="377801" y="257259"/>
                      <a:pt x="303601" y="331459"/>
                      <a:pt x="212071" y="331459"/>
                    </a:cubicBezTo>
                    <a:lnTo>
                      <a:pt x="165729" y="331459"/>
                    </a:lnTo>
                    <a:cubicBezTo>
                      <a:pt x="74200" y="331459"/>
                      <a:pt x="0" y="257259"/>
                      <a:pt x="0" y="165729"/>
                    </a:cubicBezTo>
                    <a:lnTo>
                      <a:pt x="0" y="165729"/>
                    </a:lnTo>
                    <a:cubicBezTo>
                      <a:pt x="0" y="74200"/>
                      <a:pt x="74200" y="0"/>
                      <a:pt x="165729" y="0"/>
                    </a:cubicBezTo>
                    <a:close/>
                  </a:path>
                </a:pathLst>
              </a:custGeom>
              <a:solidFill>
                <a:srgbClr val="C3A978"/>
              </a:solidFill>
              <a:ln w="47625" cap="rnd">
                <a:solidFill>
                  <a:srgbClr val="CAB386"/>
                </a:solidFill>
                <a:prstDash val="solid"/>
                <a:round/>
              </a:ln>
            </p:spPr>
          </p:sp>
          <p:sp>
            <p:nvSpPr>
              <p:cNvPr id="21" name="TextBox 21"/>
              <p:cNvSpPr txBox="1"/>
              <p:nvPr/>
            </p:nvSpPr>
            <p:spPr>
              <a:xfrm>
                <a:off x="0" y="-38100"/>
                <a:ext cx="377801" cy="369559"/>
              </a:xfrm>
              <a:prstGeom prst="rect">
                <a:avLst/>
              </a:prstGeom>
            </p:spPr>
            <p:txBody>
              <a:bodyPr lIns="50800" tIns="50800" rIns="50800" bIns="50800" rtlCol="0" anchor="ctr"/>
              <a:lstStyle/>
              <a:p>
                <a:pPr algn="ctr">
                  <a:lnSpc>
                    <a:spcPts val="2659"/>
                  </a:lnSpc>
                  <a:spcBef>
                    <a:spcPct val="0"/>
                  </a:spcBef>
                </a:pPr>
                <a:endParaRPr/>
              </a:p>
            </p:txBody>
          </p:sp>
        </p:grpSp>
        <p:sp>
          <p:nvSpPr>
            <p:cNvPr id="22" name="TextBox 22"/>
            <p:cNvSpPr txBox="1"/>
            <p:nvPr/>
          </p:nvSpPr>
          <p:spPr>
            <a:xfrm>
              <a:off x="312042" y="96017"/>
              <a:ext cx="1288532" cy="1302032"/>
            </a:xfrm>
            <a:prstGeom prst="rect">
              <a:avLst/>
            </a:prstGeom>
          </p:spPr>
          <p:txBody>
            <a:bodyPr lIns="0" tIns="0" rIns="0" bIns="0" rtlCol="0" anchor="t">
              <a:spAutoFit/>
            </a:bodyPr>
            <a:lstStyle/>
            <a:p>
              <a:pPr algn="ctr">
                <a:lnSpc>
                  <a:spcPts val="8025"/>
                </a:lnSpc>
              </a:pPr>
              <a:r>
                <a:rPr lang="en-US" sz="6079" spc="-255">
                  <a:solidFill>
                    <a:srgbClr val="000000"/>
                  </a:solidFill>
                  <a:latin typeface="Candal"/>
                  <a:ea typeface="Candal"/>
                  <a:cs typeface="Candal"/>
                  <a:sym typeface="Candal"/>
                </a:rPr>
                <a:t>14</a:t>
              </a:r>
            </a:p>
          </p:txBody>
        </p:sp>
      </p:grpSp>
      <p:grpSp>
        <p:nvGrpSpPr>
          <p:cNvPr id="23" name="Group 23"/>
          <p:cNvGrpSpPr/>
          <p:nvPr/>
        </p:nvGrpSpPr>
        <p:grpSpPr>
          <a:xfrm>
            <a:off x="3195784" y="2890792"/>
            <a:ext cx="11999224" cy="5826484"/>
            <a:chOff x="0" y="0"/>
            <a:chExt cx="3160289" cy="1534547"/>
          </a:xfrm>
        </p:grpSpPr>
        <p:sp>
          <p:nvSpPr>
            <p:cNvPr id="24" name="Freeform 24"/>
            <p:cNvSpPr/>
            <p:nvPr/>
          </p:nvSpPr>
          <p:spPr>
            <a:xfrm>
              <a:off x="0" y="0"/>
              <a:ext cx="3160289" cy="1534547"/>
            </a:xfrm>
            <a:custGeom>
              <a:avLst/>
              <a:gdLst/>
              <a:ahLst/>
              <a:cxnLst/>
              <a:rect l="l" t="t" r="r" b="b"/>
              <a:pathLst>
                <a:path w="3160289" h="1534547">
                  <a:moveTo>
                    <a:pt x="32905" y="0"/>
                  </a:moveTo>
                  <a:lnTo>
                    <a:pt x="3127384" y="0"/>
                  </a:lnTo>
                  <a:cubicBezTo>
                    <a:pt x="3145557" y="0"/>
                    <a:pt x="3160289" y="14732"/>
                    <a:pt x="3160289" y="32905"/>
                  </a:cubicBezTo>
                  <a:lnTo>
                    <a:pt x="3160289" y="1501642"/>
                  </a:lnTo>
                  <a:cubicBezTo>
                    <a:pt x="3160289" y="1510369"/>
                    <a:pt x="3156823" y="1518738"/>
                    <a:pt x="3150652" y="1524909"/>
                  </a:cubicBezTo>
                  <a:cubicBezTo>
                    <a:pt x="3144481" y="1531080"/>
                    <a:pt x="3136111" y="1534547"/>
                    <a:pt x="3127384" y="1534547"/>
                  </a:cubicBezTo>
                  <a:lnTo>
                    <a:pt x="32905" y="1534547"/>
                  </a:lnTo>
                  <a:cubicBezTo>
                    <a:pt x="24178" y="1534547"/>
                    <a:pt x="15809" y="1531080"/>
                    <a:pt x="9638" y="1524909"/>
                  </a:cubicBezTo>
                  <a:cubicBezTo>
                    <a:pt x="3467" y="1518738"/>
                    <a:pt x="0" y="1510369"/>
                    <a:pt x="0" y="1501642"/>
                  </a:cubicBezTo>
                  <a:lnTo>
                    <a:pt x="0" y="32905"/>
                  </a:lnTo>
                  <a:cubicBezTo>
                    <a:pt x="0" y="24178"/>
                    <a:pt x="3467" y="15809"/>
                    <a:pt x="9638" y="9638"/>
                  </a:cubicBezTo>
                  <a:cubicBezTo>
                    <a:pt x="15809" y="3467"/>
                    <a:pt x="24178" y="0"/>
                    <a:pt x="32905" y="0"/>
                  </a:cubicBezTo>
                  <a:close/>
                </a:path>
              </a:pathLst>
            </a:custGeom>
            <a:solidFill>
              <a:srgbClr val="DBCBAA"/>
            </a:solidFill>
          </p:spPr>
        </p:sp>
        <p:sp>
          <p:nvSpPr>
            <p:cNvPr id="25" name="TextBox 25"/>
            <p:cNvSpPr txBox="1"/>
            <p:nvPr/>
          </p:nvSpPr>
          <p:spPr>
            <a:xfrm>
              <a:off x="0" y="-38100"/>
              <a:ext cx="3160289" cy="1572647"/>
            </a:xfrm>
            <a:prstGeom prst="rect">
              <a:avLst/>
            </a:prstGeom>
          </p:spPr>
          <p:txBody>
            <a:bodyPr lIns="50800" tIns="50800" rIns="50800" bIns="50800" rtlCol="0" anchor="ctr"/>
            <a:lstStyle/>
            <a:p>
              <a:pPr algn="ctr">
                <a:lnSpc>
                  <a:spcPts val="2659"/>
                </a:lnSpc>
              </a:pPr>
              <a:endParaRPr/>
            </a:p>
          </p:txBody>
        </p:sp>
      </p:grpSp>
      <p:grpSp>
        <p:nvGrpSpPr>
          <p:cNvPr id="26" name="Group 26"/>
          <p:cNvGrpSpPr/>
          <p:nvPr/>
        </p:nvGrpSpPr>
        <p:grpSpPr>
          <a:xfrm>
            <a:off x="3250846" y="3186409"/>
            <a:ext cx="11794430" cy="5374508"/>
            <a:chOff x="0" y="0"/>
            <a:chExt cx="3106352" cy="1415508"/>
          </a:xfrm>
        </p:grpSpPr>
        <p:sp>
          <p:nvSpPr>
            <p:cNvPr id="27" name="Freeform 27"/>
            <p:cNvSpPr/>
            <p:nvPr/>
          </p:nvSpPr>
          <p:spPr>
            <a:xfrm>
              <a:off x="0" y="0"/>
              <a:ext cx="3106352" cy="1415508"/>
            </a:xfrm>
            <a:custGeom>
              <a:avLst/>
              <a:gdLst/>
              <a:ahLst/>
              <a:cxnLst/>
              <a:rect l="l" t="t" r="r" b="b"/>
              <a:pathLst>
                <a:path w="3106352" h="1415508">
                  <a:moveTo>
                    <a:pt x="33477" y="0"/>
                  </a:moveTo>
                  <a:lnTo>
                    <a:pt x="3072875" y="0"/>
                  </a:lnTo>
                  <a:cubicBezTo>
                    <a:pt x="3091364" y="0"/>
                    <a:pt x="3106352" y="14988"/>
                    <a:pt x="3106352" y="33477"/>
                  </a:cubicBezTo>
                  <a:lnTo>
                    <a:pt x="3106352" y="1382032"/>
                  </a:lnTo>
                  <a:cubicBezTo>
                    <a:pt x="3106352" y="1400520"/>
                    <a:pt x="3091364" y="1415508"/>
                    <a:pt x="3072875" y="1415508"/>
                  </a:cubicBezTo>
                  <a:lnTo>
                    <a:pt x="33477" y="1415508"/>
                  </a:lnTo>
                  <a:cubicBezTo>
                    <a:pt x="24598" y="1415508"/>
                    <a:pt x="16083" y="1411981"/>
                    <a:pt x="9805" y="1405703"/>
                  </a:cubicBezTo>
                  <a:cubicBezTo>
                    <a:pt x="3527" y="1399425"/>
                    <a:pt x="0" y="1390910"/>
                    <a:pt x="0" y="1382032"/>
                  </a:cubicBezTo>
                  <a:lnTo>
                    <a:pt x="0" y="33477"/>
                  </a:lnTo>
                  <a:cubicBezTo>
                    <a:pt x="0" y="14988"/>
                    <a:pt x="14988" y="0"/>
                    <a:pt x="33477" y="0"/>
                  </a:cubicBezTo>
                  <a:close/>
                </a:path>
              </a:pathLst>
            </a:custGeom>
            <a:solidFill>
              <a:srgbClr val="CAB386"/>
            </a:solidFill>
          </p:spPr>
        </p:sp>
        <p:sp>
          <p:nvSpPr>
            <p:cNvPr id="28" name="TextBox 28"/>
            <p:cNvSpPr txBox="1"/>
            <p:nvPr/>
          </p:nvSpPr>
          <p:spPr>
            <a:xfrm>
              <a:off x="0" y="-38100"/>
              <a:ext cx="3106352" cy="1453608"/>
            </a:xfrm>
            <a:prstGeom prst="rect">
              <a:avLst/>
            </a:prstGeom>
          </p:spPr>
          <p:txBody>
            <a:bodyPr lIns="50800" tIns="50800" rIns="50800" bIns="50800" rtlCol="0" anchor="ctr"/>
            <a:lstStyle/>
            <a:p>
              <a:pPr algn="ctr">
                <a:lnSpc>
                  <a:spcPts val="2659"/>
                </a:lnSpc>
              </a:pPr>
              <a:endParaRPr/>
            </a:p>
          </p:txBody>
        </p:sp>
      </p:grpSp>
      <p:sp>
        <p:nvSpPr>
          <p:cNvPr id="29" name="TextBox 29"/>
          <p:cNvSpPr txBox="1"/>
          <p:nvPr/>
        </p:nvSpPr>
        <p:spPr>
          <a:xfrm>
            <a:off x="5122229" y="1490442"/>
            <a:ext cx="7719738" cy="501951"/>
          </a:xfrm>
          <a:prstGeom prst="rect">
            <a:avLst/>
          </a:prstGeom>
        </p:spPr>
        <p:txBody>
          <a:bodyPr lIns="0" tIns="0" rIns="0" bIns="0" rtlCol="0" anchor="t">
            <a:spAutoFit/>
          </a:bodyPr>
          <a:lstStyle/>
          <a:p>
            <a:pPr algn="ctr">
              <a:lnSpc>
                <a:spcPts val="3846"/>
              </a:lnSpc>
            </a:pPr>
            <a:r>
              <a:rPr lang="en-US" sz="3561" spc="-242">
                <a:solidFill>
                  <a:srgbClr val="DBCBAA"/>
                </a:solidFill>
                <a:latin typeface="Candal"/>
                <a:ea typeface="Candal"/>
                <a:cs typeface="Candal"/>
                <a:sym typeface="Candal"/>
              </a:rPr>
              <a:t>Progress Pengumpulan Dataset</a:t>
            </a:r>
          </a:p>
        </p:txBody>
      </p:sp>
      <p:sp>
        <p:nvSpPr>
          <p:cNvPr id="30" name="Freeform 30"/>
          <p:cNvSpPr/>
          <p:nvPr/>
        </p:nvSpPr>
        <p:spPr>
          <a:xfrm>
            <a:off x="5449162" y="3323041"/>
            <a:ext cx="3694838" cy="2775487"/>
          </a:xfrm>
          <a:custGeom>
            <a:avLst/>
            <a:gdLst/>
            <a:ahLst/>
            <a:cxnLst/>
            <a:rect l="l" t="t" r="r" b="b"/>
            <a:pathLst>
              <a:path w="3694838" h="2775487">
                <a:moveTo>
                  <a:pt x="0" y="0"/>
                </a:moveTo>
                <a:lnTo>
                  <a:pt x="3694838" y="0"/>
                </a:lnTo>
                <a:lnTo>
                  <a:pt x="3694838" y="2775488"/>
                </a:lnTo>
                <a:lnTo>
                  <a:pt x="0" y="2775488"/>
                </a:lnTo>
                <a:lnTo>
                  <a:pt x="0" y="0"/>
                </a:lnTo>
                <a:close/>
              </a:path>
            </a:pathLst>
          </a:custGeom>
          <a:blipFill>
            <a:blip r:embed="rId15"/>
            <a:stretch>
              <a:fillRect r="-119322"/>
            </a:stretch>
          </a:blipFill>
        </p:spPr>
      </p:sp>
      <p:sp>
        <p:nvSpPr>
          <p:cNvPr id="31" name="Freeform 31"/>
          <p:cNvSpPr/>
          <p:nvPr/>
        </p:nvSpPr>
        <p:spPr>
          <a:xfrm>
            <a:off x="9238450" y="3323041"/>
            <a:ext cx="4430717" cy="2775487"/>
          </a:xfrm>
          <a:custGeom>
            <a:avLst/>
            <a:gdLst/>
            <a:ahLst/>
            <a:cxnLst/>
            <a:rect l="l" t="t" r="r" b="b"/>
            <a:pathLst>
              <a:path w="4430717" h="2775487">
                <a:moveTo>
                  <a:pt x="0" y="0"/>
                </a:moveTo>
                <a:lnTo>
                  <a:pt x="4430718" y="0"/>
                </a:lnTo>
                <a:lnTo>
                  <a:pt x="4430718" y="2775488"/>
                </a:lnTo>
                <a:lnTo>
                  <a:pt x="0" y="2775488"/>
                </a:lnTo>
                <a:lnTo>
                  <a:pt x="0" y="0"/>
                </a:lnTo>
                <a:close/>
              </a:path>
            </a:pathLst>
          </a:custGeom>
          <a:blipFill>
            <a:blip r:embed="rId15"/>
            <a:stretch>
              <a:fillRect l="-82896"/>
            </a:stretch>
          </a:blipFill>
        </p:spPr>
      </p:sp>
      <p:sp>
        <p:nvSpPr>
          <p:cNvPr id="32" name="Freeform 32"/>
          <p:cNvSpPr/>
          <p:nvPr/>
        </p:nvSpPr>
        <p:spPr>
          <a:xfrm>
            <a:off x="3552015" y="6280011"/>
            <a:ext cx="5591985" cy="2168799"/>
          </a:xfrm>
          <a:custGeom>
            <a:avLst/>
            <a:gdLst/>
            <a:ahLst/>
            <a:cxnLst/>
            <a:rect l="l" t="t" r="r" b="b"/>
            <a:pathLst>
              <a:path w="5591985" h="2168799">
                <a:moveTo>
                  <a:pt x="0" y="0"/>
                </a:moveTo>
                <a:lnTo>
                  <a:pt x="5591985" y="0"/>
                </a:lnTo>
                <a:lnTo>
                  <a:pt x="5591985" y="2168799"/>
                </a:lnTo>
                <a:lnTo>
                  <a:pt x="0" y="2168799"/>
                </a:lnTo>
                <a:lnTo>
                  <a:pt x="0" y="0"/>
                </a:lnTo>
                <a:close/>
              </a:path>
            </a:pathLst>
          </a:custGeom>
          <a:blipFill>
            <a:blip r:embed="rId16"/>
            <a:stretch>
              <a:fillRect/>
            </a:stretch>
          </a:blipFill>
        </p:spPr>
      </p:sp>
      <p:sp>
        <p:nvSpPr>
          <p:cNvPr id="33" name="Freeform 33"/>
          <p:cNvSpPr/>
          <p:nvPr/>
        </p:nvSpPr>
        <p:spPr>
          <a:xfrm>
            <a:off x="9238450" y="6280011"/>
            <a:ext cx="5768559" cy="2168799"/>
          </a:xfrm>
          <a:custGeom>
            <a:avLst/>
            <a:gdLst/>
            <a:ahLst/>
            <a:cxnLst/>
            <a:rect l="l" t="t" r="r" b="b"/>
            <a:pathLst>
              <a:path w="5768559" h="2168799">
                <a:moveTo>
                  <a:pt x="0" y="0"/>
                </a:moveTo>
                <a:lnTo>
                  <a:pt x="5768559" y="0"/>
                </a:lnTo>
                <a:lnTo>
                  <a:pt x="5768559" y="2168799"/>
                </a:lnTo>
                <a:lnTo>
                  <a:pt x="0" y="2168799"/>
                </a:lnTo>
                <a:lnTo>
                  <a:pt x="0" y="0"/>
                </a:lnTo>
                <a:close/>
              </a:path>
            </a:pathLst>
          </a:custGeom>
          <a:blipFill>
            <a:blip r:embed="rId17"/>
            <a:stretch>
              <a:fillRect/>
            </a:stretch>
          </a:blipFill>
        </p:spPr>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5111" b="-15111"/>
            </a:stretch>
          </a:blipFill>
        </p:spPr>
      </p:sp>
      <p:sp>
        <p:nvSpPr>
          <p:cNvPr id="3" name="Freeform 3"/>
          <p:cNvSpPr/>
          <p:nvPr/>
        </p:nvSpPr>
        <p:spPr>
          <a:xfrm>
            <a:off x="2563792" y="9258300"/>
            <a:ext cx="7315200" cy="1303436"/>
          </a:xfrm>
          <a:custGeom>
            <a:avLst/>
            <a:gdLst/>
            <a:ahLst/>
            <a:cxnLst/>
            <a:rect l="l" t="t" r="r" b="b"/>
            <a:pathLst>
              <a:path w="7315200" h="1303436">
                <a:moveTo>
                  <a:pt x="0" y="0"/>
                </a:moveTo>
                <a:lnTo>
                  <a:pt x="7315200" y="0"/>
                </a:lnTo>
                <a:lnTo>
                  <a:pt x="7315200" y="1303436"/>
                </a:lnTo>
                <a:lnTo>
                  <a:pt x="0" y="13034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9503679" y="9258300"/>
            <a:ext cx="7315200" cy="1303436"/>
          </a:xfrm>
          <a:custGeom>
            <a:avLst/>
            <a:gdLst/>
            <a:ahLst/>
            <a:cxnLst/>
            <a:rect l="l" t="t" r="r" b="b"/>
            <a:pathLst>
              <a:path w="7315200" h="1303436">
                <a:moveTo>
                  <a:pt x="0" y="0"/>
                </a:moveTo>
                <a:lnTo>
                  <a:pt x="7315200" y="0"/>
                </a:lnTo>
                <a:lnTo>
                  <a:pt x="7315200" y="1303436"/>
                </a:lnTo>
                <a:lnTo>
                  <a:pt x="0" y="13034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5" name="Group 5"/>
          <p:cNvGrpSpPr/>
          <p:nvPr/>
        </p:nvGrpSpPr>
        <p:grpSpPr>
          <a:xfrm>
            <a:off x="-206668" y="-154471"/>
            <a:ext cx="18288000" cy="12506000"/>
            <a:chOff x="0" y="0"/>
            <a:chExt cx="24384000" cy="16674667"/>
          </a:xfrm>
        </p:grpSpPr>
        <p:sp>
          <p:nvSpPr>
            <p:cNvPr id="6" name="Freeform 6"/>
            <p:cNvSpPr/>
            <p:nvPr/>
          </p:nvSpPr>
          <p:spPr>
            <a:xfrm>
              <a:off x="0" y="0"/>
              <a:ext cx="9189705" cy="9189705"/>
            </a:xfrm>
            <a:custGeom>
              <a:avLst/>
              <a:gdLst/>
              <a:ahLst/>
              <a:cxnLst/>
              <a:rect l="l" t="t" r="r" b="b"/>
              <a:pathLst>
                <a:path w="9189705" h="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7" name="Freeform 7"/>
            <p:cNvSpPr/>
            <p:nvPr/>
          </p:nvSpPr>
          <p:spPr>
            <a:xfrm>
              <a:off x="0" y="7484962"/>
              <a:ext cx="9189705" cy="9189705"/>
            </a:xfrm>
            <a:custGeom>
              <a:avLst/>
              <a:gdLst/>
              <a:ahLst/>
              <a:cxnLst/>
              <a:rect l="l" t="t" r="r" b="b"/>
              <a:pathLst>
                <a:path w="9189705" h="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8" name="Freeform 8"/>
            <p:cNvSpPr/>
            <p:nvPr/>
          </p:nvSpPr>
          <p:spPr>
            <a:xfrm>
              <a:off x="7597148" y="0"/>
              <a:ext cx="9189705" cy="9189705"/>
            </a:xfrm>
            <a:custGeom>
              <a:avLst/>
              <a:gdLst/>
              <a:ahLst/>
              <a:cxnLst/>
              <a:rect l="l" t="t" r="r" b="b"/>
              <a:pathLst>
                <a:path w="9189705" h="9189705">
                  <a:moveTo>
                    <a:pt x="0" y="0"/>
                  </a:moveTo>
                  <a:lnTo>
                    <a:pt x="9189704" y="0"/>
                  </a:lnTo>
                  <a:lnTo>
                    <a:pt x="9189704"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9" name="Freeform 9"/>
            <p:cNvSpPr/>
            <p:nvPr/>
          </p:nvSpPr>
          <p:spPr>
            <a:xfrm>
              <a:off x="7597148" y="7484962"/>
              <a:ext cx="9189705" cy="9189705"/>
            </a:xfrm>
            <a:custGeom>
              <a:avLst/>
              <a:gdLst/>
              <a:ahLst/>
              <a:cxnLst/>
              <a:rect l="l" t="t" r="r" b="b"/>
              <a:pathLst>
                <a:path w="9189705" h="9189705">
                  <a:moveTo>
                    <a:pt x="0" y="0"/>
                  </a:moveTo>
                  <a:lnTo>
                    <a:pt x="9189704" y="0"/>
                  </a:lnTo>
                  <a:lnTo>
                    <a:pt x="9189704"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10" name="Freeform 10"/>
            <p:cNvSpPr/>
            <p:nvPr/>
          </p:nvSpPr>
          <p:spPr>
            <a:xfrm>
              <a:off x="15194295" y="0"/>
              <a:ext cx="9189705" cy="9189705"/>
            </a:xfrm>
            <a:custGeom>
              <a:avLst/>
              <a:gdLst/>
              <a:ahLst/>
              <a:cxnLst/>
              <a:rect l="l" t="t" r="r" b="b"/>
              <a:pathLst>
                <a:path w="9189705" h="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11" name="Freeform 11"/>
            <p:cNvSpPr/>
            <p:nvPr/>
          </p:nvSpPr>
          <p:spPr>
            <a:xfrm>
              <a:off x="15194295" y="7484962"/>
              <a:ext cx="9189705" cy="9189705"/>
            </a:xfrm>
            <a:custGeom>
              <a:avLst/>
              <a:gdLst/>
              <a:ahLst/>
              <a:cxnLst/>
              <a:rect l="l" t="t" r="r" b="b"/>
              <a:pathLst>
                <a:path w="9189705" h="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grpSp>
      <p:sp>
        <p:nvSpPr>
          <p:cNvPr id="12" name="Freeform 12"/>
          <p:cNvSpPr/>
          <p:nvPr/>
        </p:nvSpPr>
        <p:spPr>
          <a:xfrm>
            <a:off x="-1027471" y="7822889"/>
            <a:ext cx="4128584" cy="2995100"/>
          </a:xfrm>
          <a:custGeom>
            <a:avLst/>
            <a:gdLst/>
            <a:ahLst/>
            <a:cxnLst/>
            <a:rect l="l" t="t" r="r" b="b"/>
            <a:pathLst>
              <a:path w="4128584" h="2995100">
                <a:moveTo>
                  <a:pt x="0" y="0"/>
                </a:moveTo>
                <a:lnTo>
                  <a:pt x="4128584" y="0"/>
                </a:lnTo>
                <a:lnTo>
                  <a:pt x="4128584" y="2995100"/>
                </a:lnTo>
                <a:lnTo>
                  <a:pt x="0" y="29951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3" name="Freeform 13"/>
          <p:cNvSpPr/>
          <p:nvPr/>
        </p:nvSpPr>
        <p:spPr>
          <a:xfrm>
            <a:off x="15195008" y="7822889"/>
            <a:ext cx="4128584" cy="2995100"/>
          </a:xfrm>
          <a:custGeom>
            <a:avLst/>
            <a:gdLst/>
            <a:ahLst/>
            <a:cxnLst/>
            <a:rect l="l" t="t" r="r" b="b"/>
            <a:pathLst>
              <a:path w="4128584" h="2995100">
                <a:moveTo>
                  <a:pt x="0" y="0"/>
                </a:moveTo>
                <a:lnTo>
                  <a:pt x="4128584" y="0"/>
                </a:lnTo>
                <a:lnTo>
                  <a:pt x="4128584" y="2995100"/>
                </a:lnTo>
                <a:lnTo>
                  <a:pt x="0" y="29951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4" name="Freeform 14"/>
          <p:cNvSpPr/>
          <p:nvPr/>
        </p:nvSpPr>
        <p:spPr>
          <a:xfrm>
            <a:off x="167524" y="648596"/>
            <a:ext cx="17539617" cy="9471393"/>
          </a:xfrm>
          <a:custGeom>
            <a:avLst/>
            <a:gdLst/>
            <a:ahLst/>
            <a:cxnLst/>
            <a:rect l="l" t="t" r="r" b="b"/>
            <a:pathLst>
              <a:path w="17539617" h="9471393">
                <a:moveTo>
                  <a:pt x="0" y="0"/>
                </a:moveTo>
                <a:lnTo>
                  <a:pt x="17539617" y="0"/>
                </a:lnTo>
                <a:lnTo>
                  <a:pt x="17539617" y="9471393"/>
                </a:lnTo>
                <a:lnTo>
                  <a:pt x="0" y="9471393"/>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5" name="Freeform 15"/>
          <p:cNvSpPr/>
          <p:nvPr/>
        </p:nvSpPr>
        <p:spPr>
          <a:xfrm>
            <a:off x="4892674" y="53914"/>
            <a:ext cx="8089317" cy="1460325"/>
          </a:xfrm>
          <a:custGeom>
            <a:avLst/>
            <a:gdLst/>
            <a:ahLst/>
            <a:cxnLst/>
            <a:rect l="l" t="t" r="r" b="b"/>
            <a:pathLst>
              <a:path w="8089317" h="1460325">
                <a:moveTo>
                  <a:pt x="0" y="0"/>
                </a:moveTo>
                <a:lnTo>
                  <a:pt x="8089317" y="0"/>
                </a:lnTo>
                <a:lnTo>
                  <a:pt x="8089317" y="1460326"/>
                </a:lnTo>
                <a:lnTo>
                  <a:pt x="0" y="1460326"/>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6" name="Freeform 16"/>
          <p:cNvSpPr/>
          <p:nvPr/>
        </p:nvSpPr>
        <p:spPr>
          <a:xfrm>
            <a:off x="14768410" y="-1028700"/>
            <a:ext cx="4398124" cy="3854356"/>
          </a:xfrm>
          <a:custGeom>
            <a:avLst/>
            <a:gdLst/>
            <a:ahLst/>
            <a:cxnLst/>
            <a:rect l="l" t="t" r="r" b="b"/>
            <a:pathLst>
              <a:path w="4398124" h="3854356">
                <a:moveTo>
                  <a:pt x="0" y="0"/>
                </a:moveTo>
                <a:lnTo>
                  <a:pt x="4398124" y="0"/>
                </a:lnTo>
                <a:lnTo>
                  <a:pt x="4398124" y="3854356"/>
                </a:lnTo>
                <a:lnTo>
                  <a:pt x="0" y="3854356"/>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17" name="Freeform 17"/>
          <p:cNvSpPr/>
          <p:nvPr/>
        </p:nvSpPr>
        <p:spPr>
          <a:xfrm flipH="1">
            <a:off x="-903881" y="-1028700"/>
            <a:ext cx="4099665" cy="3592798"/>
          </a:xfrm>
          <a:custGeom>
            <a:avLst/>
            <a:gdLst/>
            <a:ahLst/>
            <a:cxnLst/>
            <a:rect l="l" t="t" r="r" b="b"/>
            <a:pathLst>
              <a:path w="4099665" h="3592798">
                <a:moveTo>
                  <a:pt x="4099665" y="0"/>
                </a:moveTo>
                <a:lnTo>
                  <a:pt x="0" y="0"/>
                </a:lnTo>
                <a:lnTo>
                  <a:pt x="0" y="3592798"/>
                </a:lnTo>
                <a:lnTo>
                  <a:pt x="4099665" y="3592798"/>
                </a:lnTo>
                <a:lnTo>
                  <a:pt x="4099665" y="0"/>
                </a:lnTo>
                <a:close/>
              </a:path>
            </a:pathLst>
          </a:custGeom>
          <a:blipFill>
            <a:blip r:embed="rId13">
              <a:extLst>
                <a:ext uri="{96DAC541-7B7A-43D3-8B79-37D633B846F1}">
                  <asvg:svgBlip xmlns:asvg="http://schemas.microsoft.com/office/drawing/2016/SVG/main" r:embed="rId14"/>
                </a:ext>
              </a:extLst>
            </a:blip>
            <a:stretch>
              <a:fillRect/>
            </a:stretch>
          </a:blipFill>
        </p:spPr>
      </p:sp>
      <p:grpSp>
        <p:nvGrpSpPr>
          <p:cNvPr id="18" name="Group 18"/>
          <p:cNvGrpSpPr/>
          <p:nvPr/>
        </p:nvGrpSpPr>
        <p:grpSpPr>
          <a:xfrm>
            <a:off x="853912" y="1607265"/>
            <a:ext cx="16113561" cy="8097671"/>
            <a:chOff x="0" y="0"/>
            <a:chExt cx="4243901" cy="2132720"/>
          </a:xfrm>
        </p:grpSpPr>
        <p:sp>
          <p:nvSpPr>
            <p:cNvPr id="19" name="Freeform 19"/>
            <p:cNvSpPr/>
            <p:nvPr/>
          </p:nvSpPr>
          <p:spPr>
            <a:xfrm>
              <a:off x="0" y="0"/>
              <a:ext cx="4243901" cy="2132720"/>
            </a:xfrm>
            <a:custGeom>
              <a:avLst/>
              <a:gdLst/>
              <a:ahLst/>
              <a:cxnLst/>
              <a:rect l="l" t="t" r="r" b="b"/>
              <a:pathLst>
                <a:path w="4243901" h="2132720">
                  <a:moveTo>
                    <a:pt x="24503" y="0"/>
                  </a:moveTo>
                  <a:lnTo>
                    <a:pt x="4219397" y="0"/>
                  </a:lnTo>
                  <a:cubicBezTo>
                    <a:pt x="4232930" y="0"/>
                    <a:pt x="4243901" y="10971"/>
                    <a:pt x="4243901" y="24503"/>
                  </a:cubicBezTo>
                  <a:lnTo>
                    <a:pt x="4243901" y="2108216"/>
                  </a:lnTo>
                  <a:cubicBezTo>
                    <a:pt x="4243901" y="2121749"/>
                    <a:pt x="4232930" y="2132720"/>
                    <a:pt x="4219397" y="2132720"/>
                  </a:cubicBezTo>
                  <a:lnTo>
                    <a:pt x="24503" y="2132720"/>
                  </a:lnTo>
                  <a:cubicBezTo>
                    <a:pt x="10971" y="2132720"/>
                    <a:pt x="0" y="2121749"/>
                    <a:pt x="0" y="2108216"/>
                  </a:cubicBezTo>
                  <a:lnTo>
                    <a:pt x="0" y="24503"/>
                  </a:lnTo>
                  <a:cubicBezTo>
                    <a:pt x="0" y="10971"/>
                    <a:pt x="10971" y="0"/>
                    <a:pt x="24503" y="0"/>
                  </a:cubicBezTo>
                  <a:close/>
                </a:path>
              </a:pathLst>
            </a:custGeom>
            <a:solidFill>
              <a:srgbClr val="DBCBAA"/>
            </a:solidFill>
          </p:spPr>
        </p:sp>
        <p:sp>
          <p:nvSpPr>
            <p:cNvPr id="20" name="TextBox 20"/>
            <p:cNvSpPr txBox="1"/>
            <p:nvPr/>
          </p:nvSpPr>
          <p:spPr>
            <a:xfrm>
              <a:off x="0" y="-38100"/>
              <a:ext cx="4243901" cy="2170820"/>
            </a:xfrm>
            <a:prstGeom prst="rect">
              <a:avLst/>
            </a:prstGeom>
          </p:spPr>
          <p:txBody>
            <a:bodyPr lIns="50800" tIns="50800" rIns="50800" bIns="50800" rtlCol="0" anchor="ctr"/>
            <a:lstStyle/>
            <a:p>
              <a:pPr algn="ctr">
                <a:lnSpc>
                  <a:spcPts val="2659"/>
                </a:lnSpc>
              </a:pPr>
              <a:endParaRPr/>
            </a:p>
          </p:txBody>
        </p:sp>
      </p:grpSp>
      <p:grpSp>
        <p:nvGrpSpPr>
          <p:cNvPr id="21" name="Group 21"/>
          <p:cNvGrpSpPr/>
          <p:nvPr/>
        </p:nvGrpSpPr>
        <p:grpSpPr>
          <a:xfrm>
            <a:off x="16542069" y="8861481"/>
            <a:ext cx="1434462" cy="1258508"/>
            <a:chOff x="0" y="0"/>
            <a:chExt cx="1912616" cy="1678011"/>
          </a:xfrm>
        </p:grpSpPr>
        <p:grpSp>
          <p:nvGrpSpPr>
            <p:cNvPr id="22" name="Group 22"/>
            <p:cNvGrpSpPr/>
            <p:nvPr/>
          </p:nvGrpSpPr>
          <p:grpSpPr>
            <a:xfrm>
              <a:off x="0" y="0"/>
              <a:ext cx="1912616" cy="1678011"/>
              <a:chOff x="0" y="0"/>
              <a:chExt cx="377801" cy="331459"/>
            </a:xfrm>
          </p:grpSpPr>
          <p:sp>
            <p:nvSpPr>
              <p:cNvPr id="23" name="Freeform 23"/>
              <p:cNvSpPr/>
              <p:nvPr/>
            </p:nvSpPr>
            <p:spPr>
              <a:xfrm>
                <a:off x="0" y="0"/>
                <a:ext cx="377801" cy="331459"/>
              </a:xfrm>
              <a:custGeom>
                <a:avLst/>
                <a:gdLst/>
                <a:ahLst/>
                <a:cxnLst/>
                <a:rect l="l" t="t" r="r" b="b"/>
                <a:pathLst>
                  <a:path w="377801" h="331459">
                    <a:moveTo>
                      <a:pt x="165729" y="0"/>
                    </a:moveTo>
                    <a:lnTo>
                      <a:pt x="212071" y="0"/>
                    </a:lnTo>
                    <a:cubicBezTo>
                      <a:pt x="256025" y="0"/>
                      <a:pt x="298179" y="17461"/>
                      <a:pt x="329260" y="48541"/>
                    </a:cubicBezTo>
                    <a:cubicBezTo>
                      <a:pt x="360340" y="79621"/>
                      <a:pt x="377801" y="121775"/>
                      <a:pt x="377801" y="165729"/>
                    </a:cubicBezTo>
                    <a:lnTo>
                      <a:pt x="377801" y="165729"/>
                    </a:lnTo>
                    <a:cubicBezTo>
                      <a:pt x="377801" y="257259"/>
                      <a:pt x="303601" y="331459"/>
                      <a:pt x="212071" y="331459"/>
                    </a:cubicBezTo>
                    <a:lnTo>
                      <a:pt x="165729" y="331459"/>
                    </a:lnTo>
                    <a:cubicBezTo>
                      <a:pt x="74200" y="331459"/>
                      <a:pt x="0" y="257259"/>
                      <a:pt x="0" y="165729"/>
                    </a:cubicBezTo>
                    <a:lnTo>
                      <a:pt x="0" y="165729"/>
                    </a:lnTo>
                    <a:cubicBezTo>
                      <a:pt x="0" y="74200"/>
                      <a:pt x="74200" y="0"/>
                      <a:pt x="165729" y="0"/>
                    </a:cubicBezTo>
                    <a:close/>
                  </a:path>
                </a:pathLst>
              </a:custGeom>
              <a:solidFill>
                <a:srgbClr val="C3A978"/>
              </a:solidFill>
              <a:ln w="47625" cap="rnd">
                <a:solidFill>
                  <a:srgbClr val="CAB386"/>
                </a:solidFill>
                <a:prstDash val="solid"/>
                <a:round/>
              </a:ln>
            </p:spPr>
          </p:sp>
          <p:sp>
            <p:nvSpPr>
              <p:cNvPr id="24" name="TextBox 24"/>
              <p:cNvSpPr txBox="1"/>
              <p:nvPr/>
            </p:nvSpPr>
            <p:spPr>
              <a:xfrm>
                <a:off x="0" y="-38100"/>
                <a:ext cx="377801" cy="369559"/>
              </a:xfrm>
              <a:prstGeom prst="rect">
                <a:avLst/>
              </a:prstGeom>
            </p:spPr>
            <p:txBody>
              <a:bodyPr lIns="50800" tIns="50800" rIns="50800" bIns="50800" rtlCol="0" anchor="ctr"/>
              <a:lstStyle/>
              <a:p>
                <a:pPr algn="ctr">
                  <a:lnSpc>
                    <a:spcPts val="2659"/>
                  </a:lnSpc>
                  <a:spcBef>
                    <a:spcPct val="0"/>
                  </a:spcBef>
                </a:pPr>
                <a:endParaRPr/>
              </a:p>
            </p:txBody>
          </p:sp>
        </p:grpSp>
        <p:sp>
          <p:nvSpPr>
            <p:cNvPr id="25" name="TextBox 25"/>
            <p:cNvSpPr txBox="1"/>
            <p:nvPr/>
          </p:nvSpPr>
          <p:spPr>
            <a:xfrm>
              <a:off x="312042" y="96017"/>
              <a:ext cx="1288532" cy="1302032"/>
            </a:xfrm>
            <a:prstGeom prst="rect">
              <a:avLst/>
            </a:prstGeom>
          </p:spPr>
          <p:txBody>
            <a:bodyPr lIns="0" tIns="0" rIns="0" bIns="0" rtlCol="0" anchor="t">
              <a:spAutoFit/>
            </a:bodyPr>
            <a:lstStyle/>
            <a:p>
              <a:pPr algn="ctr">
                <a:lnSpc>
                  <a:spcPts val="8025"/>
                </a:lnSpc>
              </a:pPr>
              <a:r>
                <a:rPr lang="en-US" sz="6079" spc="-255">
                  <a:solidFill>
                    <a:srgbClr val="000000"/>
                  </a:solidFill>
                  <a:latin typeface="Candal"/>
                  <a:ea typeface="Candal"/>
                  <a:cs typeface="Candal"/>
                  <a:sym typeface="Candal"/>
                </a:rPr>
                <a:t>15</a:t>
              </a:r>
            </a:p>
          </p:txBody>
        </p:sp>
      </p:grpSp>
      <p:sp>
        <p:nvSpPr>
          <p:cNvPr id="26" name="Freeform 26"/>
          <p:cNvSpPr/>
          <p:nvPr/>
        </p:nvSpPr>
        <p:spPr>
          <a:xfrm>
            <a:off x="1573649" y="1957942"/>
            <a:ext cx="14674087" cy="7300358"/>
          </a:xfrm>
          <a:custGeom>
            <a:avLst/>
            <a:gdLst/>
            <a:ahLst/>
            <a:cxnLst/>
            <a:rect l="l" t="t" r="r" b="b"/>
            <a:pathLst>
              <a:path w="14674087" h="7300358">
                <a:moveTo>
                  <a:pt x="0" y="0"/>
                </a:moveTo>
                <a:lnTo>
                  <a:pt x="14674086" y="0"/>
                </a:lnTo>
                <a:lnTo>
                  <a:pt x="14674086" y="7300358"/>
                </a:lnTo>
                <a:lnTo>
                  <a:pt x="0" y="7300358"/>
                </a:lnTo>
                <a:lnTo>
                  <a:pt x="0" y="0"/>
                </a:lnTo>
                <a:close/>
              </a:path>
            </a:pathLst>
          </a:custGeom>
          <a:blipFill>
            <a:blip r:embed="rId15"/>
            <a:stretch>
              <a:fillRect/>
            </a:stretch>
          </a:blipFill>
        </p:spPr>
      </p:sp>
      <p:sp>
        <p:nvSpPr>
          <p:cNvPr id="27" name="TextBox 27"/>
          <p:cNvSpPr txBox="1"/>
          <p:nvPr/>
        </p:nvSpPr>
        <p:spPr>
          <a:xfrm>
            <a:off x="5077464" y="469364"/>
            <a:ext cx="7719738" cy="501951"/>
          </a:xfrm>
          <a:prstGeom prst="rect">
            <a:avLst/>
          </a:prstGeom>
        </p:spPr>
        <p:txBody>
          <a:bodyPr lIns="0" tIns="0" rIns="0" bIns="0" rtlCol="0" anchor="t">
            <a:spAutoFit/>
          </a:bodyPr>
          <a:lstStyle/>
          <a:p>
            <a:pPr algn="ctr">
              <a:lnSpc>
                <a:spcPts val="3846"/>
              </a:lnSpc>
            </a:pPr>
            <a:r>
              <a:rPr lang="en-US" sz="3561" spc="-242">
                <a:solidFill>
                  <a:srgbClr val="DBCBAA"/>
                </a:solidFill>
                <a:latin typeface="Candal"/>
                <a:ea typeface="Candal"/>
                <a:cs typeface="Candal"/>
                <a:sym typeface="Candal"/>
              </a:rPr>
              <a:t>Progress Pengumpulan Dataset</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5111" b="-15111"/>
            </a:stretch>
          </a:blipFill>
        </p:spPr>
      </p:sp>
      <p:sp>
        <p:nvSpPr>
          <p:cNvPr id="3" name="Freeform 3"/>
          <p:cNvSpPr/>
          <p:nvPr/>
        </p:nvSpPr>
        <p:spPr>
          <a:xfrm>
            <a:off x="2563792" y="9258300"/>
            <a:ext cx="7315200" cy="1303436"/>
          </a:xfrm>
          <a:custGeom>
            <a:avLst/>
            <a:gdLst/>
            <a:ahLst/>
            <a:cxnLst/>
            <a:rect l="l" t="t" r="r" b="b"/>
            <a:pathLst>
              <a:path w="7315200" h="1303436">
                <a:moveTo>
                  <a:pt x="0" y="0"/>
                </a:moveTo>
                <a:lnTo>
                  <a:pt x="7315200" y="0"/>
                </a:lnTo>
                <a:lnTo>
                  <a:pt x="7315200" y="1303436"/>
                </a:lnTo>
                <a:lnTo>
                  <a:pt x="0" y="13034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9503679" y="9258300"/>
            <a:ext cx="7315200" cy="1303436"/>
          </a:xfrm>
          <a:custGeom>
            <a:avLst/>
            <a:gdLst/>
            <a:ahLst/>
            <a:cxnLst/>
            <a:rect l="l" t="t" r="r" b="b"/>
            <a:pathLst>
              <a:path w="7315200" h="1303436">
                <a:moveTo>
                  <a:pt x="0" y="0"/>
                </a:moveTo>
                <a:lnTo>
                  <a:pt x="7315200" y="0"/>
                </a:lnTo>
                <a:lnTo>
                  <a:pt x="7315200" y="1303436"/>
                </a:lnTo>
                <a:lnTo>
                  <a:pt x="0" y="13034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5" name="Group 5"/>
          <p:cNvGrpSpPr/>
          <p:nvPr/>
        </p:nvGrpSpPr>
        <p:grpSpPr>
          <a:xfrm>
            <a:off x="-206668" y="-154471"/>
            <a:ext cx="18288000" cy="12506000"/>
            <a:chOff x="0" y="0"/>
            <a:chExt cx="24384000" cy="16674667"/>
          </a:xfrm>
        </p:grpSpPr>
        <p:sp>
          <p:nvSpPr>
            <p:cNvPr id="6" name="Freeform 6"/>
            <p:cNvSpPr/>
            <p:nvPr/>
          </p:nvSpPr>
          <p:spPr>
            <a:xfrm>
              <a:off x="0" y="0"/>
              <a:ext cx="9189705" cy="9189705"/>
            </a:xfrm>
            <a:custGeom>
              <a:avLst/>
              <a:gdLst/>
              <a:ahLst/>
              <a:cxnLst/>
              <a:rect l="l" t="t" r="r" b="b"/>
              <a:pathLst>
                <a:path w="9189705" h="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7" name="Freeform 7"/>
            <p:cNvSpPr/>
            <p:nvPr/>
          </p:nvSpPr>
          <p:spPr>
            <a:xfrm>
              <a:off x="0" y="7484962"/>
              <a:ext cx="9189705" cy="9189705"/>
            </a:xfrm>
            <a:custGeom>
              <a:avLst/>
              <a:gdLst/>
              <a:ahLst/>
              <a:cxnLst/>
              <a:rect l="l" t="t" r="r" b="b"/>
              <a:pathLst>
                <a:path w="9189705" h="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8" name="Freeform 8"/>
            <p:cNvSpPr/>
            <p:nvPr/>
          </p:nvSpPr>
          <p:spPr>
            <a:xfrm>
              <a:off x="7597148" y="0"/>
              <a:ext cx="9189705" cy="9189705"/>
            </a:xfrm>
            <a:custGeom>
              <a:avLst/>
              <a:gdLst/>
              <a:ahLst/>
              <a:cxnLst/>
              <a:rect l="l" t="t" r="r" b="b"/>
              <a:pathLst>
                <a:path w="9189705" h="9189705">
                  <a:moveTo>
                    <a:pt x="0" y="0"/>
                  </a:moveTo>
                  <a:lnTo>
                    <a:pt x="9189704" y="0"/>
                  </a:lnTo>
                  <a:lnTo>
                    <a:pt x="9189704"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9" name="Freeform 9"/>
            <p:cNvSpPr/>
            <p:nvPr/>
          </p:nvSpPr>
          <p:spPr>
            <a:xfrm>
              <a:off x="7597148" y="7484962"/>
              <a:ext cx="9189705" cy="9189705"/>
            </a:xfrm>
            <a:custGeom>
              <a:avLst/>
              <a:gdLst/>
              <a:ahLst/>
              <a:cxnLst/>
              <a:rect l="l" t="t" r="r" b="b"/>
              <a:pathLst>
                <a:path w="9189705" h="9189705">
                  <a:moveTo>
                    <a:pt x="0" y="0"/>
                  </a:moveTo>
                  <a:lnTo>
                    <a:pt x="9189704" y="0"/>
                  </a:lnTo>
                  <a:lnTo>
                    <a:pt x="9189704"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10" name="Freeform 10"/>
            <p:cNvSpPr/>
            <p:nvPr/>
          </p:nvSpPr>
          <p:spPr>
            <a:xfrm>
              <a:off x="15194295" y="0"/>
              <a:ext cx="9189705" cy="9189705"/>
            </a:xfrm>
            <a:custGeom>
              <a:avLst/>
              <a:gdLst/>
              <a:ahLst/>
              <a:cxnLst/>
              <a:rect l="l" t="t" r="r" b="b"/>
              <a:pathLst>
                <a:path w="9189705" h="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11" name="Freeform 11"/>
            <p:cNvSpPr/>
            <p:nvPr/>
          </p:nvSpPr>
          <p:spPr>
            <a:xfrm>
              <a:off x="15194295" y="7484962"/>
              <a:ext cx="9189705" cy="9189705"/>
            </a:xfrm>
            <a:custGeom>
              <a:avLst/>
              <a:gdLst/>
              <a:ahLst/>
              <a:cxnLst/>
              <a:rect l="l" t="t" r="r" b="b"/>
              <a:pathLst>
                <a:path w="9189705" h="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grpSp>
      <p:sp>
        <p:nvSpPr>
          <p:cNvPr id="12" name="Freeform 12"/>
          <p:cNvSpPr/>
          <p:nvPr/>
        </p:nvSpPr>
        <p:spPr>
          <a:xfrm>
            <a:off x="-1027471" y="7822889"/>
            <a:ext cx="4128584" cy="2995100"/>
          </a:xfrm>
          <a:custGeom>
            <a:avLst/>
            <a:gdLst/>
            <a:ahLst/>
            <a:cxnLst/>
            <a:rect l="l" t="t" r="r" b="b"/>
            <a:pathLst>
              <a:path w="4128584" h="2995100">
                <a:moveTo>
                  <a:pt x="0" y="0"/>
                </a:moveTo>
                <a:lnTo>
                  <a:pt x="4128584" y="0"/>
                </a:lnTo>
                <a:lnTo>
                  <a:pt x="4128584" y="2995100"/>
                </a:lnTo>
                <a:lnTo>
                  <a:pt x="0" y="29951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3" name="Freeform 13"/>
          <p:cNvSpPr/>
          <p:nvPr/>
        </p:nvSpPr>
        <p:spPr>
          <a:xfrm>
            <a:off x="15195008" y="7822889"/>
            <a:ext cx="4128584" cy="2995100"/>
          </a:xfrm>
          <a:custGeom>
            <a:avLst/>
            <a:gdLst/>
            <a:ahLst/>
            <a:cxnLst/>
            <a:rect l="l" t="t" r="r" b="b"/>
            <a:pathLst>
              <a:path w="4128584" h="2995100">
                <a:moveTo>
                  <a:pt x="0" y="0"/>
                </a:moveTo>
                <a:lnTo>
                  <a:pt x="4128584" y="0"/>
                </a:lnTo>
                <a:lnTo>
                  <a:pt x="4128584" y="2995100"/>
                </a:lnTo>
                <a:lnTo>
                  <a:pt x="0" y="29951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4" name="Freeform 14"/>
          <p:cNvSpPr/>
          <p:nvPr/>
        </p:nvSpPr>
        <p:spPr>
          <a:xfrm>
            <a:off x="167524" y="648596"/>
            <a:ext cx="17539617" cy="9471393"/>
          </a:xfrm>
          <a:custGeom>
            <a:avLst/>
            <a:gdLst/>
            <a:ahLst/>
            <a:cxnLst/>
            <a:rect l="l" t="t" r="r" b="b"/>
            <a:pathLst>
              <a:path w="17539617" h="9471393">
                <a:moveTo>
                  <a:pt x="0" y="0"/>
                </a:moveTo>
                <a:lnTo>
                  <a:pt x="17539617" y="0"/>
                </a:lnTo>
                <a:lnTo>
                  <a:pt x="17539617" y="9471393"/>
                </a:lnTo>
                <a:lnTo>
                  <a:pt x="0" y="9471393"/>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5" name="Freeform 15"/>
          <p:cNvSpPr/>
          <p:nvPr/>
        </p:nvSpPr>
        <p:spPr>
          <a:xfrm>
            <a:off x="4892674" y="53914"/>
            <a:ext cx="8089317" cy="1460325"/>
          </a:xfrm>
          <a:custGeom>
            <a:avLst/>
            <a:gdLst/>
            <a:ahLst/>
            <a:cxnLst/>
            <a:rect l="l" t="t" r="r" b="b"/>
            <a:pathLst>
              <a:path w="8089317" h="1460325">
                <a:moveTo>
                  <a:pt x="0" y="0"/>
                </a:moveTo>
                <a:lnTo>
                  <a:pt x="8089317" y="0"/>
                </a:lnTo>
                <a:lnTo>
                  <a:pt x="8089317" y="1460326"/>
                </a:lnTo>
                <a:lnTo>
                  <a:pt x="0" y="1460326"/>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6" name="Freeform 16"/>
          <p:cNvSpPr/>
          <p:nvPr/>
        </p:nvSpPr>
        <p:spPr>
          <a:xfrm>
            <a:off x="14768410" y="-1028700"/>
            <a:ext cx="4398124" cy="3854356"/>
          </a:xfrm>
          <a:custGeom>
            <a:avLst/>
            <a:gdLst/>
            <a:ahLst/>
            <a:cxnLst/>
            <a:rect l="l" t="t" r="r" b="b"/>
            <a:pathLst>
              <a:path w="4398124" h="3854356">
                <a:moveTo>
                  <a:pt x="0" y="0"/>
                </a:moveTo>
                <a:lnTo>
                  <a:pt x="4398124" y="0"/>
                </a:lnTo>
                <a:lnTo>
                  <a:pt x="4398124" y="3854356"/>
                </a:lnTo>
                <a:lnTo>
                  <a:pt x="0" y="3854356"/>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17" name="Freeform 17"/>
          <p:cNvSpPr/>
          <p:nvPr/>
        </p:nvSpPr>
        <p:spPr>
          <a:xfrm flipH="1">
            <a:off x="-903881" y="-1028700"/>
            <a:ext cx="4099665" cy="3592798"/>
          </a:xfrm>
          <a:custGeom>
            <a:avLst/>
            <a:gdLst/>
            <a:ahLst/>
            <a:cxnLst/>
            <a:rect l="l" t="t" r="r" b="b"/>
            <a:pathLst>
              <a:path w="4099665" h="3592798">
                <a:moveTo>
                  <a:pt x="4099665" y="0"/>
                </a:moveTo>
                <a:lnTo>
                  <a:pt x="0" y="0"/>
                </a:lnTo>
                <a:lnTo>
                  <a:pt x="0" y="3592798"/>
                </a:lnTo>
                <a:lnTo>
                  <a:pt x="4099665" y="3592798"/>
                </a:lnTo>
                <a:lnTo>
                  <a:pt x="4099665" y="0"/>
                </a:lnTo>
                <a:close/>
              </a:path>
            </a:pathLst>
          </a:custGeom>
          <a:blipFill>
            <a:blip r:embed="rId13">
              <a:extLst>
                <a:ext uri="{96DAC541-7B7A-43D3-8B79-37D633B846F1}">
                  <asvg:svgBlip xmlns:asvg="http://schemas.microsoft.com/office/drawing/2016/SVG/main" r:embed="rId14"/>
                </a:ext>
              </a:extLst>
            </a:blip>
            <a:stretch>
              <a:fillRect/>
            </a:stretch>
          </a:blipFill>
        </p:spPr>
      </p:sp>
      <p:grpSp>
        <p:nvGrpSpPr>
          <p:cNvPr id="18" name="Group 18"/>
          <p:cNvGrpSpPr/>
          <p:nvPr/>
        </p:nvGrpSpPr>
        <p:grpSpPr>
          <a:xfrm>
            <a:off x="16542069" y="8861481"/>
            <a:ext cx="1434462" cy="1258508"/>
            <a:chOff x="0" y="0"/>
            <a:chExt cx="1912616" cy="1678011"/>
          </a:xfrm>
        </p:grpSpPr>
        <p:grpSp>
          <p:nvGrpSpPr>
            <p:cNvPr id="19" name="Group 19"/>
            <p:cNvGrpSpPr/>
            <p:nvPr/>
          </p:nvGrpSpPr>
          <p:grpSpPr>
            <a:xfrm>
              <a:off x="0" y="0"/>
              <a:ext cx="1912616" cy="1678011"/>
              <a:chOff x="0" y="0"/>
              <a:chExt cx="377801" cy="331459"/>
            </a:xfrm>
          </p:grpSpPr>
          <p:sp>
            <p:nvSpPr>
              <p:cNvPr id="20" name="Freeform 20"/>
              <p:cNvSpPr/>
              <p:nvPr/>
            </p:nvSpPr>
            <p:spPr>
              <a:xfrm>
                <a:off x="0" y="0"/>
                <a:ext cx="377801" cy="331459"/>
              </a:xfrm>
              <a:custGeom>
                <a:avLst/>
                <a:gdLst/>
                <a:ahLst/>
                <a:cxnLst/>
                <a:rect l="l" t="t" r="r" b="b"/>
                <a:pathLst>
                  <a:path w="377801" h="331459">
                    <a:moveTo>
                      <a:pt x="165729" y="0"/>
                    </a:moveTo>
                    <a:lnTo>
                      <a:pt x="212071" y="0"/>
                    </a:lnTo>
                    <a:cubicBezTo>
                      <a:pt x="256025" y="0"/>
                      <a:pt x="298179" y="17461"/>
                      <a:pt x="329260" y="48541"/>
                    </a:cubicBezTo>
                    <a:cubicBezTo>
                      <a:pt x="360340" y="79621"/>
                      <a:pt x="377801" y="121775"/>
                      <a:pt x="377801" y="165729"/>
                    </a:cubicBezTo>
                    <a:lnTo>
                      <a:pt x="377801" y="165729"/>
                    </a:lnTo>
                    <a:cubicBezTo>
                      <a:pt x="377801" y="257259"/>
                      <a:pt x="303601" y="331459"/>
                      <a:pt x="212071" y="331459"/>
                    </a:cubicBezTo>
                    <a:lnTo>
                      <a:pt x="165729" y="331459"/>
                    </a:lnTo>
                    <a:cubicBezTo>
                      <a:pt x="74200" y="331459"/>
                      <a:pt x="0" y="257259"/>
                      <a:pt x="0" y="165729"/>
                    </a:cubicBezTo>
                    <a:lnTo>
                      <a:pt x="0" y="165729"/>
                    </a:lnTo>
                    <a:cubicBezTo>
                      <a:pt x="0" y="74200"/>
                      <a:pt x="74200" y="0"/>
                      <a:pt x="165729" y="0"/>
                    </a:cubicBezTo>
                    <a:close/>
                  </a:path>
                </a:pathLst>
              </a:custGeom>
              <a:solidFill>
                <a:srgbClr val="C3A978"/>
              </a:solidFill>
              <a:ln w="47625" cap="rnd">
                <a:solidFill>
                  <a:srgbClr val="CAB386"/>
                </a:solidFill>
                <a:prstDash val="solid"/>
                <a:round/>
              </a:ln>
            </p:spPr>
          </p:sp>
          <p:sp>
            <p:nvSpPr>
              <p:cNvPr id="21" name="TextBox 21"/>
              <p:cNvSpPr txBox="1"/>
              <p:nvPr/>
            </p:nvSpPr>
            <p:spPr>
              <a:xfrm>
                <a:off x="0" y="-38100"/>
                <a:ext cx="377801" cy="369559"/>
              </a:xfrm>
              <a:prstGeom prst="rect">
                <a:avLst/>
              </a:prstGeom>
            </p:spPr>
            <p:txBody>
              <a:bodyPr lIns="50800" tIns="50800" rIns="50800" bIns="50800" rtlCol="0" anchor="ctr"/>
              <a:lstStyle/>
              <a:p>
                <a:pPr algn="ctr">
                  <a:lnSpc>
                    <a:spcPts val="2659"/>
                  </a:lnSpc>
                  <a:spcBef>
                    <a:spcPct val="0"/>
                  </a:spcBef>
                </a:pPr>
                <a:endParaRPr/>
              </a:p>
            </p:txBody>
          </p:sp>
        </p:grpSp>
        <p:sp>
          <p:nvSpPr>
            <p:cNvPr id="22" name="TextBox 22"/>
            <p:cNvSpPr txBox="1"/>
            <p:nvPr/>
          </p:nvSpPr>
          <p:spPr>
            <a:xfrm>
              <a:off x="312042" y="96017"/>
              <a:ext cx="1288532" cy="1302032"/>
            </a:xfrm>
            <a:prstGeom prst="rect">
              <a:avLst/>
            </a:prstGeom>
          </p:spPr>
          <p:txBody>
            <a:bodyPr lIns="0" tIns="0" rIns="0" bIns="0" rtlCol="0" anchor="t">
              <a:spAutoFit/>
            </a:bodyPr>
            <a:lstStyle/>
            <a:p>
              <a:pPr algn="ctr">
                <a:lnSpc>
                  <a:spcPts val="8025"/>
                </a:lnSpc>
              </a:pPr>
              <a:r>
                <a:rPr lang="en-US" sz="6079" spc="-255">
                  <a:solidFill>
                    <a:srgbClr val="000000"/>
                  </a:solidFill>
                  <a:latin typeface="Candal"/>
                  <a:ea typeface="Candal"/>
                  <a:cs typeface="Candal"/>
                  <a:sym typeface="Candal"/>
                </a:rPr>
                <a:t>16</a:t>
              </a:r>
            </a:p>
          </p:txBody>
        </p:sp>
      </p:grpSp>
      <p:sp>
        <p:nvSpPr>
          <p:cNvPr id="23" name="Freeform 23"/>
          <p:cNvSpPr/>
          <p:nvPr/>
        </p:nvSpPr>
        <p:spPr>
          <a:xfrm>
            <a:off x="302404" y="3715512"/>
            <a:ext cx="5918988" cy="2944697"/>
          </a:xfrm>
          <a:custGeom>
            <a:avLst/>
            <a:gdLst/>
            <a:ahLst/>
            <a:cxnLst/>
            <a:rect l="l" t="t" r="r" b="b"/>
            <a:pathLst>
              <a:path w="5918988" h="2944697">
                <a:moveTo>
                  <a:pt x="0" y="0"/>
                </a:moveTo>
                <a:lnTo>
                  <a:pt x="5918988" y="0"/>
                </a:lnTo>
                <a:lnTo>
                  <a:pt x="5918988" y="2944697"/>
                </a:lnTo>
                <a:lnTo>
                  <a:pt x="0" y="2944697"/>
                </a:lnTo>
                <a:lnTo>
                  <a:pt x="0" y="0"/>
                </a:lnTo>
                <a:close/>
              </a:path>
            </a:pathLst>
          </a:custGeom>
          <a:blipFill>
            <a:blip r:embed="rId15"/>
            <a:stretch>
              <a:fillRect/>
            </a:stretch>
          </a:blipFill>
        </p:spPr>
      </p:sp>
      <p:sp>
        <p:nvSpPr>
          <p:cNvPr id="24" name="Freeform 24"/>
          <p:cNvSpPr/>
          <p:nvPr/>
        </p:nvSpPr>
        <p:spPr>
          <a:xfrm>
            <a:off x="6221392" y="1983823"/>
            <a:ext cx="11269590" cy="5606621"/>
          </a:xfrm>
          <a:custGeom>
            <a:avLst/>
            <a:gdLst/>
            <a:ahLst/>
            <a:cxnLst/>
            <a:rect l="l" t="t" r="r" b="b"/>
            <a:pathLst>
              <a:path w="11269590" h="5606621">
                <a:moveTo>
                  <a:pt x="0" y="0"/>
                </a:moveTo>
                <a:lnTo>
                  <a:pt x="11269590" y="0"/>
                </a:lnTo>
                <a:lnTo>
                  <a:pt x="11269590" y="5606621"/>
                </a:lnTo>
                <a:lnTo>
                  <a:pt x="0" y="5606621"/>
                </a:lnTo>
                <a:lnTo>
                  <a:pt x="0" y="0"/>
                </a:lnTo>
                <a:close/>
              </a:path>
            </a:pathLst>
          </a:custGeom>
          <a:blipFill>
            <a:blip r:embed="rId16"/>
            <a:stretch>
              <a:fillRect/>
            </a:stretch>
          </a:blipFill>
        </p:spPr>
      </p:sp>
      <p:sp>
        <p:nvSpPr>
          <p:cNvPr id="25" name="TextBox 25"/>
          <p:cNvSpPr txBox="1"/>
          <p:nvPr/>
        </p:nvSpPr>
        <p:spPr>
          <a:xfrm>
            <a:off x="5077464" y="469364"/>
            <a:ext cx="7719738" cy="501951"/>
          </a:xfrm>
          <a:prstGeom prst="rect">
            <a:avLst/>
          </a:prstGeom>
        </p:spPr>
        <p:txBody>
          <a:bodyPr lIns="0" tIns="0" rIns="0" bIns="0" rtlCol="0" anchor="t">
            <a:spAutoFit/>
          </a:bodyPr>
          <a:lstStyle/>
          <a:p>
            <a:pPr algn="ctr">
              <a:lnSpc>
                <a:spcPts val="3846"/>
              </a:lnSpc>
            </a:pPr>
            <a:r>
              <a:rPr lang="en-US" sz="3561" spc="-242">
                <a:solidFill>
                  <a:srgbClr val="DBCBAA"/>
                </a:solidFill>
                <a:latin typeface="Candal"/>
                <a:ea typeface="Candal"/>
                <a:cs typeface="Candal"/>
                <a:sym typeface="Candal"/>
              </a:rPr>
              <a:t>Progress Pengumpulan Dataset</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5111" b="-15111"/>
            </a:stretch>
          </a:blipFill>
        </p:spPr>
      </p:sp>
      <p:sp>
        <p:nvSpPr>
          <p:cNvPr id="3" name="Freeform 3"/>
          <p:cNvSpPr/>
          <p:nvPr/>
        </p:nvSpPr>
        <p:spPr>
          <a:xfrm>
            <a:off x="2563792" y="9258300"/>
            <a:ext cx="7315200" cy="1303436"/>
          </a:xfrm>
          <a:custGeom>
            <a:avLst/>
            <a:gdLst/>
            <a:ahLst/>
            <a:cxnLst/>
            <a:rect l="l" t="t" r="r" b="b"/>
            <a:pathLst>
              <a:path w="7315200" h="1303436">
                <a:moveTo>
                  <a:pt x="0" y="0"/>
                </a:moveTo>
                <a:lnTo>
                  <a:pt x="7315200" y="0"/>
                </a:lnTo>
                <a:lnTo>
                  <a:pt x="7315200" y="1303436"/>
                </a:lnTo>
                <a:lnTo>
                  <a:pt x="0" y="13034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9503679" y="9258300"/>
            <a:ext cx="7315200" cy="1303436"/>
          </a:xfrm>
          <a:custGeom>
            <a:avLst/>
            <a:gdLst/>
            <a:ahLst/>
            <a:cxnLst/>
            <a:rect l="l" t="t" r="r" b="b"/>
            <a:pathLst>
              <a:path w="7315200" h="1303436">
                <a:moveTo>
                  <a:pt x="0" y="0"/>
                </a:moveTo>
                <a:lnTo>
                  <a:pt x="7315200" y="0"/>
                </a:lnTo>
                <a:lnTo>
                  <a:pt x="7315200" y="1303436"/>
                </a:lnTo>
                <a:lnTo>
                  <a:pt x="0" y="13034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5" name="Group 5"/>
          <p:cNvGrpSpPr/>
          <p:nvPr/>
        </p:nvGrpSpPr>
        <p:grpSpPr>
          <a:xfrm>
            <a:off x="-206668" y="-154471"/>
            <a:ext cx="18288000" cy="12506000"/>
            <a:chOff x="0" y="0"/>
            <a:chExt cx="24384000" cy="16674667"/>
          </a:xfrm>
        </p:grpSpPr>
        <p:sp>
          <p:nvSpPr>
            <p:cNvPr id="6" name="Freeform 6"/>
            <p:cNvSpPr/>
            <p:nvPr/>
          </p:nvSpPr>
          <p:spPr>
            <a:xfrm>
              <a:off x="0" y="0"/>
              <a:ext cx="9189705" cy="9189705"/>
            </a:xfrm>
            <a:custGeom>
              <a:avLst/>
              <a:gdLst/>
              <a:ahLst/>
              <a:cxnLst/>
              <a:rect l="l" t="t" r="r" b="b"/>
              <a:pathLst>
                <a:path w="9189705" h="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7" name="Freeform 7"/>
            <p:cNvSpPr/>
            <p:nvPr/>
          </p:nvSpPr>
          <p:spPr>
            <a:xfrm>
              <a:off x="0" y="7484962"/>
              <a:ext cx="9189705" cy="9189705"/>
            </a:xfrm>
            <a:custGeom>
              <a:avLst/>
              <a:gdLst/>
              <a:ahLst/>
              <a:cxnLst/>
              <a:rect l="l" t="t" r="r" b="b"/>
              <a:pathLst>
                <a:path w="9189705" h="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8" name="Freeform 8"/>
            <p:cNvSpPr/>
            <p:nvPr/>
          </p:nvSpPr>
          <p:spPr>
            <a:xfrm>
              <a:off x="7597148" y="0"/>
              <a:ext cx="9189705" cy="9189705"/>
            </a:xfrm>
            <a:custGeom>
              <a:avLst/>
              <a:gdLst/>
              <a:ahLst/>
              <a:cxnLst/>
              <a:rect l="l" t="t" r="r" b="b"/>
              <a:pathLst>
                <a:path w="9189705" h="9189705">
                  <a:moveTo>
                    <a:pt x="0" y="0"/>
                  </a:moveTo>
                  <a:lnTo>
                    <a:pt x="9189704" y="0"/>
                  </a:lnTo>
                  <a:lnTo>
                    <a:pt x="9189704"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9" name="Freeform 9"/>
            <p:cNvSpPr/>
            <p:nvPr/>
          </p:nvSpPr>
          <p:spPr>
            <a:xfrm>
              <a:off x="7597148" y="7484962"/>
              <a:ext cx="9189705" cy="9189705"/>
            </a:xfrm>
            <a:custGeom>
              <a:avLst/>
              <a:gdLst/>
              <a:ahLst/>
              <a:cxnLst/>
              <a:rect l="l" t="t" r="r" b="b"/>
              <a:pathLst>
                <a:path w="9189705" h="9189705">
                  <a:moveTo>
                    <a:pt x="0" y="0"/>
                  </a:moveTo>
                  <a:lnTo>
                    <a:pt x="9189704" y="0"/>
                  </a:lnTo>
                  <a:lnTo>
                    <a:pt x="9189704"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10" name="Freeform 10"/>
            <p:cNvSpPr/>
            <p:nvPr/>
          </p:nvSpPr>
          <p:spPr>
            <a:xfrm>
              <a:off x="15194295" y="0"/>
              <a:ext cx="9189705" cy="9189705"/>
            </a:xfrm>
            <a:custGeom>
              <a:avLst/>
              <a:gdLst/>
              <a:ahLst/>
              <a:cxnLst/>
              <a:rect l="l" t="t" r="r" b="b"/>
              <a:pathLst>
                <a:path w="9189705" h="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11" name="Freeform 11"/>
            <p:cNvSpPr/>
            <p:nvPr/>
          </p:nvSpPr>
          <p:spPr>
            <a:xfrm>
              <a:off x="15194295" y="7484962"/>
              <a:ext cx="9189705" cy="9189705"/>
            </a:xfrm>
            <a:custGeom>
              <a:avLst/>
              <a:gdLst/>
              <a:ahLst/>
              <a:cxnLst/>
              <a:rect l="l" t="t" r="r" b="b"/>
              <a:pathLst>
                <a:path w="9189705" h="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grpSp>
      <p:sp>
        <p:nvSpPr>
          <p:cNvPr id="12" name="Freeform 12"/>
          <p:cNvSpPr/>
          <p:nvPr/>
        </p:nvSpPr>
        <p:spPr>
          <a:xfrm>
            <a:off x="-1027471" y="7822889"/>
            <a:ext cx="4128584" cy="2995100"/>
          </a:xfrm>
          <a:custGeom>
            <a:avLst/>
            <a:gdLst/>
            <a:ahLst/>
            <a:cxnLst/>
            <a:rect l="l" t="t" r="r" b="b"/>
            <a:pathLst>
              <a:path w="4128584" h="2995100">
                <a:moveTo>
                  <a:pt x="0" y="0"/>
                </a:moveTo>
                <a:lnTo>
                  <a:pt x="4128584" y="0"/>
                </a:lnTo>
                <a:lnTo>
                  <a:pt x="4128584" y="2995100"/>
                </a:lnTo>
                <a:lnTo>
                  <a:pt x="0" y="29951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3" name="Freeform 13"/>
          <p:cNvSpPr/>
          <p:nvPr/>
        </p:nvSpPr>
        <p:spPr>
          <a:xfrm>
            <a:off x="15195008" y="7822889"/>
            <a:ext cx="4128584" cy="2995100"/>
          </a:xfrm>
          <a:custGeom>
            <a:avLst/>
            <a:gdLst/>
            <a:ahLst/>
            <a:cxnLst/>
            <a:rect l="l" t="t" r="r" b="b"/>
            <a:pathLst>
              <a:path w="4128584" h="2995100">
                <a:moveTo>
                  <a:pt x="0" y="0"/>
                </a:moveTo>
                <a:lnTo>
                  <a:pt x="4128584" y="0"/>
                </a:lnTo>
                <a:lnTo>
                  <a:pt x="4128584" y="2995100"/>
                </a:lnTo>
                <a:lnTo>
                  <a:pt x="0" y="29951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4" name="Freeform 14"/>
          <p:cNvSpPr/>
          <p:nvPr/>
        </p:nvSpPr>
        <p:spPr>
          <a:xfrm>
            <a:off x="167524" y="648596"/>
            <a:ext cx="17539617" cy="9471393"/>
          </a:xfrm>
          <a:custGeom>
            <a:avLst/>
            <a:gdLst/>
            <a:ahLst/>
            <a:cxnLst/>
            <a:rect l="l" t="t" r="r" b="b"/>
            <a:pathLst>
              <a:path w="17539617" h="9471393">
                <a:moveTo>
                  <a:pt x="0" y="0"/>
                </a:moveTo>
                <a:lnTo>
                  <a:pt x="17539617" y="0"/>
                </a:lnTo>
                <a:lnTo>
                  <a:pt x="17539617" y="9471393"/>
                </a:lnTo>
                <a:lnTo>
                  <a:pt x="0" y="9471393"/>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5" name="Freeform 15"/>
          <p:cNvSpPr/>
          <p:nvPr/>
        </p:nvSpPr>
        <p:spPr>
          <a:xfrm>
            <a:off x="4892674" y="53914"/>
            <a:ext cx="8089317" cy="1460325"/>
          </a:xfrm>
          <a:custGeom>
            <a:avLst/>
            <a:gdLst/>
            <a:ahLst/>
            <a:cxnLst/>
            <a:rect l="l" t="t" r="r" b="b"/>
            <a:pathLst>
              <a:path w="8089317" h="1460325">
                <a:moveTo>
                  <a:pt x="0" y="0"/>
                </a:moveTo>
                <a:lnTo>
                  <a:pt x="8089317" y="0"/>
                </a:lnTo>
                <a:lnTo>
                  <a:pt x="8089317" y="1460326"/>
                </a:lnTo>
                <a:lnTo>
                  <a:pt x="0" y="1460326"/>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6" name="Freeform 16"/>
          <p:cNvSpPr/>
          <p:nvPr/>
        </p:nvSpPr>
        <p:spPr>
          <a:xfrm>
            <a:off x="14768410" y="-1028700"/>
            <a:ext cx="4398124" cy="3854356"/>
          </a:xfrm>
          <a:custGeom>
            <a:avLst/>
            <a:gdLst/>
            <a:ahLst/>
            <a:cxnLst/>
            <a:rect l="l" t="t" r="r" b="b"/>
            <a:pathLst>
              <a:path w="4398124" h="3854356">
                <a:moveTo>
                  <a:pt x="0" y="0"/>
                </a:moveTo>
                <a:lnTo>
                  <a:pt x="4398124" y="0"/>
                </a:lnTo>
                <a:lnTo>
                  <a:pt x="4398124" y="3854356"/>
                </a:lnTo>
                <a:lnTo>
                  <a:pt x="0" y="3854356"/>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17" name="Freeform 17"/>
          <p:cNvSpPr/>
          <p:nvPr/>
        </p:nvSpPr>
        <p:spPr>
          <a:xfrm flipH="1">
            <a:off x="-903881" y="-1028700"/>
            <a:ext cx="4099665" cy="3592798"/>
          </a:xfrm>
          <a:custGeom>
            <a:avLst/>
            <a:gdLst/>
            <a:ahLst/>
            <a:cxnLst/>
            <a:rect l="l" t="t" r="r" b="b"/>
            <a:pathLst>
              <a:path w="4099665" h="3592798">
                <a:moveTo>
                  <a:pt x="4099665" y="0"/>
                </a:moveTo>
                <a:lnTo>
                  <a:pt x="0" y="0"/>
                </a:lnTo>
                <a:lnTo>
                  <a:pt x="0" y="3592798"/>
                </a:lnTo>
                <a:lnTo>
                  <a:pt x="4099665" y="3592798"/>
                </a:lnTo>
                <a:lnTo>
                  <a:pt x="4099665" y="0"/>
                </a:lnTo>
                <a:close/>
              </a:path>
            </a:pathLst>
          </a:custGeom>
          <a:blipFill>
            <a:blip r:embed="rId13">
              <a:extLst>
                <a:ext uri="{96DAC541-7B7A-43D3-8B79-37D633B846F1}">
                  <asvg:svgBlip xmlns:asvg="http://schemas.microsoft.com/office/drawing/2016/SVG/main" r:embed="rId14"/>
                </a:ext>
              </a:extLst>
            </a:blip>
            <a:stretch>
              <a:fillRect/>
            </a:stretch>
          </a:blipFill>
        </p:spPr>
      </p:sp>
      <p:grpSp>
        <p:nvGrpSpPr>
          <p:cNvPr id="18" name="Group 18"/>
          <p:cNvGrpSpPr/>
          <p:nvPr/>
        </p:nvGrpSpPr>
        <p:grpSpPr>
          <a:xfrm>
            <a:off x="16542069" y="8861481"/>
            <a:ext cx="1434462" cy="1258508"/>
            <a:chOff x="0" y="0"/>
            <a:chExt cx="1912616" cy="1678011"/>
          </a:xfrm>
        </p:grpSpPr>
        <p:grpSp>
          <p:nvGrpSpPr>
            <p:cNvPr id="19" name="Group 19"/>
            <p:cNvGrpSpPr/>
            <p:nvPr/>
          </p:nvGrpSpPr>
          <p:grpSpPr>
            <a:xfrm>
              <a:off x="0" y="0"/>
              <a:ext cx="1912616" cy="1678011"/>
              <a:chOff x="0" y="0"/>
              <a:chExt cx="377801" cy="331459"/>
            </a:xfrm>
          </p:grpSpPr>
          <p:sp>
            <p:nvSpPr>
              <p:cNvPr id="20" name="Freeform 20"/>
              <p:cNvSpPr/>
              <p:nvPr/>
            </p:nvSpPr>
            <p:spPr>
              <a:xfrm>
                <a:off x="0" y="0"/>
                <a:ext cx="377801" cy="331459"/>
              </a:xfrm>
              <a:custGeom>
                <a:avLst/>
                <a:gdLst/>
                <a:ahLst/>
                <a:cxnLst/>
                <a:rect l="l" t="t" r="r" b="b"/>
                <a:pathLst>
                  <a:path w="377801" h="331459">
                    <a:moveTo>
                      <a:pt x="165729" y="0"/>
                    </a:moveTo>
                    <a:lnTo>
                      <a:pt x="212071" y="0"/>
                    </a:lnTo>
                    <a:cubicBezTo>
                      <a:pt x="256025" y="0"/>
                      <a:pt x="298179" y="17461"/>
                      <a:pt x="329260" y="48541"/>
                    </a:cubicBezTo>
                    <a:cubicBezTo>
                      <a:pt x="360340" y="79621"/>
                      <a:pt x="377801" y="121775"/>
                      <a:pt x="377801" y="165729"/>
                    </a:cubicBezTo>
                    <a:lnTo>
                      <a:pt x="377801" y="165729"/>
                    </a:lnTo>
                    <a:cubicBezTo>
                      <a:pt x="377801" y="257259"/>
                      <a:pt x="303601" y="331459"/>
                      <a:pt x="212071" y="331459"/>
                    </a:cubicBezTo>
                    <a:lnTo>
                      <a:pt x="165729" y="331459"/>
                    </a:lnTo>
                    <a:cubicBezTo>
                      <a:pt x="74200" y="331459"/>
                      <a:pt x="0" y="257259"/>
                      <a:pt x="0" y="165729"/>
                    </a:cubicBezTo>
                    <a:lnTo>
                      <a:pt x="0" y="165729"/>
                    </a:lnTo>
                    <a:cubicBezTo>
                      <a:pt x="0" y="74200"/>
                      <a:pt x="74200" y="0"/>
                      <a:pt x="165729" y="0"/>
                    </a:cubicBezTo>
                    <a:close/>
                  </a:path>
                </a:pathLst>
              </a:custGeom>
              <a:solidFill>
                <a:srgbClr val="C3A978"/>
              </a:solidFill>
              <a:ln w="47625" cap="rnd">
                <a:solidFill>
                  <a:srgbClr val="CAB386"/>
                </a:solidFill>
                <a:prstDash val="solid"/>
                <a:round/>
              </a:ln>
            </p:spPr>
          </p:sp>
          <p:sp>
            <p:nvSpPr>
              <p:cNvPr id="21" name="TextBox 21"/>
              <p:cNvSpPr txBox="1"/>
              <p:nvPr/>
            </p:nvSpPr>
            <p:spPr>
              <a:xfrm>
                <a:off x="0" y="-38100"/>
                <a:ext cx="377801" cy="369559"/>
              </a:xfrm>
              <a:prstGeom prst="rect">
                <a:avLst/>
              </a:prstGeom>
            </p:spPr>
            <p:txBody>
              <a:bodyPr lIns="50800" tIns="50800" rIns="50800" bIns="50800" rtlCol="0" anchor="ctr"/>
              <a:lstStyle/>
              <a:p>
                <a:pPr algn="ctr">
                  <a:lnSpc>
                    <a:spcPts val="2659"/>
                  </a:lnSpc>
                  <a:spcBef>
                    <a:spcPct val="0"/>
                  </a:spcBef>
                </a:pPr>
                <a:endParaRPr/>
              </a:p>
            </p:txBody>
          </p:sp>
        </p:grpSp>
        <p:sp>
          <p:nvSpPr>
            <p:cNvPr id="22" name="TextBox 22"/>
            <p:cNvSpPr txBox="1"/>
            <p:nvPr/>
          </p:nvSpPr>
          <p:spPr>
            <a:xfrm>
              <a:off x="312042" y="96017"/>
              <a:ext cx="1288532" cy="1302032"/>
            </a:xfrm>
            <a:prstGeom prst="rect">
              <a:avLst/>
            </a:prstGeom>
          </p:spPr>
          <p:txBody>
            <a:bodyPr lIns="0" tIns="0" rIns="0" bIns="0" rtlCol="0" anchor="t">
              <a:spAutoFit/>
            </a:bodyPr>
            <a:lstStyle/>
            <a:p>
              <a:pPr algn="ctr">
                <a:lnSpc>
                  <a:spcPts val="8025"/>
                </a:lnSpc>
              </a:pPr>
              <a:r>
                <a:rPr lang="en-US" sz="6079" spc="-255">
                  <a:solidFill>
                    <a:srgbClr val="000000"/>
                  </a:solidFill>
                  <a:latin typeface="Candal"/>
                  <a:ea typeface="Candal"/>
                  <a:cs typeface="Candal"/>
                  <a:sym typeface="Candal"/>
                </a:rPr>
                <a:t>17</a:t>
              </a:r>
            </a:p>
          </p:txBody>
        </p:sp>
      </p:grpSp>
      <p:sp>
        <p:nvSpPr>
          <p:cNvPr id="23" name="Freeform 23"/>
          <p:cNvSpPr/>
          <p:nvPr/>
        </p:nvSpPr>
        <p:spPr>
          <a:xfrm>
            <a:off x="302404" y="3715512"/>
            <a:ext cx="5918988" cy="2944697"/>
          </a:xfrm>
          <a:custGeom>
            <a:avLst/>
            <a:gdLst/>
            <a:ahLst/>
            <a:cxnLst/>
            <a:rect l="l" t="t" r="r" b="b"/>
            <a:pathLst>
              <a:path w="5918988" h="2944697">
                <a:moveTo>
                  <a:pt x="0" y="0"/>
                </a:moveTo>
                <a:lnTo>
                  <a:pt x="5918988" y="0"/>
                </a:lnTo>
                <a:lnTo>
                  <a:pt x="5918988" y="2944697"/>
                </a:lnTo>
                <a:lnTo>
                  <a:pt x="0" y="2944697"/>
                </a:lnTo>
                <a:lnTo>
                  <a:pt x="0" y="0"/>
                </a:lnTo>
                <a:close/>
              </a:path>
            </a:pathLst>
          </a:custGeom>
          <a:blipFill>
            <a:blip r:embed="rId15"/>
            <a:stretch>
              <a:fillRect/>
            </a:stretch>
          </a:blipFill>
        </p:spPr>
      </p:sp>
      <p:sp>
        <p:nvSpPr>
          <p:cNvPr id="24" name="Freeform 24"/>
          <p:cNvSpPr/>
          <p:nvPr/>
        </p:nvSpPr>
        <p:spPr>
          <a:xfrm>
            <a:off x="6221392" y="1983823"/>
            <a:ext cx="11269590" cy="5606621"/>
          </a:xfrm>
          <a:custGeom>
            <a:avLst/>
            <a:gdLst/>
            <a:ahLst/>
            <a:cxnLst/>
            <a:rect l="l" t="t" r="r" b="b"/>
            <a:pathLst>
              <a:path w="11269590" h="5606621">
                <a:moveTo>
                  <a:pt x="0" y="0"/>
                </a:moveTo>
                <a:lnTo>
                  <a:pt x="11269590" y="0"/>
                </a:lnTo>
                <a:lnTo>
                  <a:pt x="11269590" y="5606621"/>
                </a:lnTo>
                <a:lnTo>
                  <a:pt x="0" y="5606621"/>
                </a:lnTo>
                <a:lnTo>
                  <a:pt x="0" y="0"/>
                </a:lnTo>
                <a:close/>
              </a:path>
            </a:pathLst>
          </a:custGeom>
          <a:blipFill>
            <a:blip r:embed="rId16"/>
            <a:stretch>
              <a:fillRect/>
            </a:stretch>
          </a:blipFill>
        </p:spPr>
      </p:sp>
      <p:sp>
        <p:nvSpPr>
          <p:cNvPr id="25" name="TextBox 25"/>
          <p:cNvSpPr txBox="1"/>
          <p:nvPr/>
        </p:nvSpPr>
        <p:spPr>
          <a:xfrm>
            <a:off x="5077464" y="469364"/>
            <a:ext cx="7719738" cy="501951"/>
          </a:xfrm>
          <a:prstGeom prst="rect">
            <a:avLst/>
          </a:prstGeom>
        </p:spPr>
        <p:txBody>
          <a:bodyPr lIns="0" tIns="0" rIns="0" bIns="0" rtlCol="0" anchor="t">
            <a:spAutoFit/>
          </a:bodyPr>
          <a:lstStyle/>
          <a:p>
            <a:pPr algn="ctr">
              <a:lnSpc>
                <a:spcPts val="3846"/>
              </a:lnSpc>
            </a:pPr>
            <a:r>
              <a:rPr lang="en-US" sz="3561" spc="-242">
                <a:solidFill>
                  <a:srgbClr val="DBCBAA"/>
                </a:solidFill>
                <a:latin typeface="Candal"/>
                <a:ea typeface="Candal"/>
                <a:cs typeface="Candal"/>
                <a:sym typeface="Candal"/>
              </a:rPr>
              <a:t>Progress Pengumpulan Dataset</a:t>
            </a:r>
          </a:p>
        </p:txBody>
      </p:sp>
      <p:sp>
        <p:nvSpPr>
          <p:cNvPr id="26" name="TextBox 26"/>
          <p:cNvSpPr txBox="1"/>
          <p:nvPr/>
        </p:nvSpPr>
        <p:spPr>
          <a:xfrm>
            <a:off x="7487871" y="7880039"/>
            <a:ext cx="2157085" cy="1390650"/>
          </a:xfrm>
          <a:prstGeom prst="rect">
            <a:avLst/>
          </a:prstGeom>
        </p:spPr>
        <p:txBody>
          <a:bodyPr lIns="0" tIns="0" rIns="0" bIns="0" rtlCol="0" anchor="t">
            <a:spAutoFit/>
          </a:bodyPr>
          <a:lstStyle/>
          <a:p>
            <a:pPr algn="ctr">
              <a:lnSpc>
                <a:spcPts val="5400"/>
              </a:lnSpc>
            </a:pPr>
            <a:r>
              <a:rPr lang="en-US" sz="5000" spc="-340">
                <a:solidFill>
                  <a:srgbClr val="DBCBAA"/>
                </a:solidFill>
                <a:latin typeface="Candal"/>
                <a:ea typeface="Candal"/>
                <a:cs typeface="Candal"/>
                <a:sym typeface="Candal"/>
              </a:rPr>
              <a:t>70%</a:t>
            </a:r>
          </a:p>
          <a:p>
            <a:pPr algn="ctr">
              <a:lnSpc>
                <a:spcPts val="5400"/>
              </a:lnSpc>
            </a:pPr>
            <a:r>
              <a:rPr lang="en-US" sz="5000" spc="-340">
                <a:solidFill>
                  <a:srgbClr val="DBCBAA"/>
                </a:solidFill>
                <a:latin typeface="Candal"/>
                <a:ea typeface="Candal"/>
                <a:cs typeface="Candal"/>
                <a:sym typeface="Candal"/>
              </a:rPr>
              <a:t>TRAIN</a:t>
            </a:r>
          </a:p>
        </p:txBody>
      </p:sp>
      <p:sp>
        <p:nvSpPr>
          <p:cNvPr id="27" name="TextBox 27"/>
          <p:cNvSpPr txBox="1"/>
          <p:nvPr/>
        </p:nvSpPr>
        <p:spPr>
          <a:xfrm>
            <a:off x="11264316" y="7880039"/>
            <a:ext cx="1717675" cy="1390650"/>
          </a:xfrm>
          <a:prstGeom prst="rect">
            <a:avLst/>
          </a:prstGeom>
        </p:spPr>
        <p:txBody>
          <a:bodyPr lIns="0" tIns="0" rIns="0" bIns="0" rtlCol="0" anchor="t">
            <a:spAutoFit/>
          </a:bodyPr>
          <a:lstStyle/>
          <a:p>
            <a:pPr algn="ctr">
              <a:lnSpc>
                <a:spcPts val="5400"/>
              </a:lnSpc>
            </a:pPr>
            <a:r>
              <a:rPr lang="en-US" sz="5000" spc="-340">
                <a:solidFill>
                  <a:srgbClr val="DBCBAA"/>
                </a:solidFill>
                <a:latin typeface="Candal"/>
                <a:ea typeface="Candal"/>
                <a:cs typeface="Candal"/>
                <a:sym typeface="Candal"/>
              </a:rPr>
              <a:t>20%</a:t>
            </a:r>
          </a:p>
          <a:p>
            <a:pPr algn="ctr">
              <a:lnSpc>
                <a:spcPts val="5400"/>
              </a:lnSpc>
            </a:pPr>
            <a:r>
              <a:rPr lang="en-US" sz="5000" spc="-340">
                <a:solidFill>
                  <a:srgbClr val="DBCBAA"/>
                </a:solidFill>
                <a:latin typeface="Candal"/>
                <a:ea typeface="Candal"/>
                <a:cs typeface="Candal"/>
                <a:sym typeface="Candal"/>
              </a:rPr>
              <a:t>VAL</a:t>
            </a:r>
          </a:p>
        </p:txBody>
      </p:sp>
      <p:sp>
        <p:nvSpPr>
          <p:cNvPr id="28" name="TextBox 28"/>
          <p:cNvSpPr txBox="1"/>
          <p:nvPr/>
        </p:nvSpPr>
        <p:spPr>
          <a:xfrm>
            <a:off x="14768410" y="7929789"/>
            <a:ext cx="1892367" cy="1390650"/>
          </a:xfrm>
          <a:prstGeom prst="rect">
            <a:avLst/>
          </a:prstGeom>
        </p:spPr>
        <p:txBody>
          <a:bodyPr lIns="0" tIns="0" rIns="0" bIns="0" rtlCol="0" anchor="t">
            <a:spAutoFit/>
          </a:bodyPr>
          <a:lstStyle/>
          <a:p>
            <a:pPr algn="ctr">
              <a:lnSpc>
                <a:spcPts val="5400"/>
              </a:lnSpc>
            </a:pPr>
            <a:r>
              <a:rPr lang="en-US" sz="5000" spc="-340">
                <a:solidFill>
                  <a:srgbClr val="DBCBAA"/>
                </a:solidFill>
                <a:latin typeface="Candal"/>
                <a:ea typeface="Candal"/>
                <a:cs typeface="Candal"/>
                <a:sym typeface="Candal"/>
              </a:rPr>
              <a:t>10%</a:t>
            </a:r>
          </a:p>
          <a:p>
            <a:pPr algn="ctr">
              <a:lnSpc>
                <a:spcPts val="5400"/>
              </a:lnSpc>
            </a:pPr>
            <a:r>
              <a:rPr lang="en-US" sz="5000" spc="-340">
                <a:solidFill>
                  <a:srgbClr val="DBCBAA"/>
                </a:solidFill>
                <a:latin typeface="Candal"/>
                <a:ea typeface="Candal"/>
                <a:cs typeface="Candal"/>
                <a:sym typeface="Candal"/>
              </a:rPr>
              <a:t>TEST</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AA614F-F8A4-32BB-86EE-7DB244BCA283}"/>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EC601A64-38FA-748D-BA3B-F217B3975127}"/>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5111" b="-15111"/>
            </a:stretch>
          </a:blipFill>
        </p:spPr>
      </p:sp>
      <p:sp>
        <p:nvSpPr>
          <p:cNvPr id="3" name="Freeform 3">
            <a:extLst>
              <a:ext uri="{FF2B5EF4-FFF2-40B4-BE49-F238E27FC236}">
                <a16:creationId xmlns:a16="http://schemas.microsoft.com/office/drawing/2014/main" id="{15F57B54-4343-E0D5-851D-D74C2AC8BFD1}"/>
              </a:ext>
            </a:extLst>
          </p:cNvPr>
          <p:cNvSpPr/>
          <p:nvPr/>
        </p:nvSpPr>
        <p:spPr>
          <a:xfrm>
            <a:off x="2563792" y="9258300"/>
            <a:ext cx="7315200" cy="1303436"/>
          </a:xfrm>
          <a:custGeom>
            <a:avLst/>
            <a:gdLst/>
            <a:ahLst/>
            <a:cxnLst/>
            <a:rect l="l" t="t" r="r" b="b"/>
            <a:pathLst>
              <a:path w="7315200" h="1303436">
                <a:moveTo>
                  <a:pt x="0" y="0"/>
                </a:moveTo>
                <a:lnTo>
                  <a:pt x="7315200" y="0"/>
                </a:lnTo>
                <a:lnTo>
                  <a:pt x="7315200" y="1303436"/>
                </a:lnTo>
                <a:lnTo>
                  <a:pt x="0" y="13034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a:extLst>
              <a:ext uri="{FF2B5EF4-FFF2-40B4-BE49-F238E27FC236}">
                <a16:creationId xmlns:a16="http://schemas.microsoft.com/office/drawing/2014/main" id="{135D8E3E-8DCD-CFC8-6888-D35E72FC70FF}"/>
              </a:ext>
            </a:extLst>
          </p:cNvPr>
          <p:cNvSpPr/>
          <p:nvPr/>
        </p:nvSpPr>
        <p:spPr>
          <a:xfrm>
            <a:off x="9503679" y="9258300"/>
            <a:ext cx="7315200" cy="1303436"/>
          </a:xfrm>
          <a:custGeom>
            <a:avLst/>
            <a:gdLst/>
            <a:ahLst/>
            <a:cxnLst/>
            <a:rect l="l" t="t" r="r" b="b"/>
            <a:pathLst>
              <a:path w="7315200" h="1303436">
                <a:moveTo>
                  <a:pt x="0" y="0"/>
                </a:moveTo>
                <a:lnTo>
                  <a:pt x="7315200" y="0"/>
                </a:lnTo>
                <a:lnTo>
                  <a:pt x="7315200" y="1303436"/>
                </a:lnTo>
                <a:lnTo>
                  <a:pt x="0" y="13034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5" name="Group 5">
            <a:extLst>
              <a:ext uri="{FF2B5EF4-FFF2-40B4-BE49-F238E27FC236}">
                <a16:creationId xmlns:a16="http://schemas.microsoft.com/office/drawing/2014/main" id="{9E79333F-8D1E-DE21-FC62-5EE3C7C1314F}"/>
              </a:ext>
            </a:extLst>
          </p:cNvPr>
          <p:cNvGrpSpPr/>
          <p:nvPr/>
        </p:nvGrpSpPr>
        <p:grpSpPr>
          <a:xfrm>
            <a:off x="-206668" y="-154471"/>
            <a:ext cx="18288000" cy="12506000"/>
            <a:chOff x="0" y="0"/>
            <a:chExt cx="24384000" cy="16674667"/>
          </a:xfrm>
        </p:grpSpPr>
        <p:sp>
          <p:nvSpPr>
            <p:cNvPr id="6" name="Freeform 6">
              <a:extLst>
                <a:ext uri="{FF2B5EF4-FFF2-40B4-BE49-F238E27FC236}">
                  <a16:creationId xmlns:a16="http://schemas.microsoft.com/office/drawing/2014/main" id="{5734C759-CE26-250A-F302-AFA05BAAB08D}"/>
                </a:ext>
              </a:extLst>
            </p:cNvPr>
            <p:cNvSpPr/>
            <p:nvPr/>
          </p:nvSpPr>
          <p:spPr>
            <a:xfrm>
              <a:off x="0" y="0"/>
              <a:ext cx="9189705" cy="9189705"/>
            </a:xfrm>
            <a:custGeom>
              <a:avLst/>
              <a:gdLst/>
              <a:ahLst/>
              <a:cxnLst/>
              <a:rect l="l" t="t" r="r" b="b"/>
              <a:pathLst>
                <a:path w="9189705" h="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7" name="Freeform 7">
              <a:extLst>
                <a:ext uri="{FF2B5EF4-FFF2-40B4-BE49-F238E27FC236}">
                  <a16:creationId xmlns:a16="http://schemas.microsoft.com/office/drawing/2014/main" id="{64372CBF-4ADE-8892-F283-626CA39EB5E0}"/>
                </a:ext>
              </a:extLst>
            </p:cNvPr>
            <p:cNvSpPr/>
            <p:nvPr/>
          </p:nvSpPr>
          <p:spPr>
            <a:xfrm>
              <a:off x="0" y="7484962"/>
              <a:ext cx="9189705" cy="9189705"/>
            </a:xfrm>
            <a:custGeom>
              <a:avLst/>
              <a:gdLst/>
              <a:ahLst/>
              <a:cxnLst/>
              <a:rect l="l" t="t" r="r" b="b"/>
              <a:pathLst>
                <a:path w="9189705" h="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8" name="Freeform 8">
              <a:extLst>
                <a:ext uri="{FF2B5EF4-FFF2-40B4-BE49-F238E27FC236}">
                  <a16:creationId xmlns:a16="http://schemas.microsoft.com/office/drawing/2014/main" id="{5FAF1275-D347-B62F-5AF5-BA3002F1FC9B}"/>
                </a:ext>
              </a:extLst>
            </p:cNvPr>
            <p:cNvSpPr/>
            <p:nvPr/>
          </p:nvSpPr>
          <p:spPr>
            <a:xfrm>
              <a:off x="7597148" y="0"/>
              <a:ext cx="9189705" cy="9189705"/>
            </a:xfrm>
            <a:custGeom>
              <a:avLst/>
              <a:gdLst/>
              <a:ahLst/>
              <a:cxnLst/>
              <a:rect l="l" t="t" r="r" b="b"/>
              <a:pathLst>
                <a:path w="9189705" h="9189705">
                  <a:moveTo>
                    <a:pt x="0" y="0"/>
                  </a:moveTo>
                  <a:lnTo>
                    <a:pt x="9189704" y="0"/>
                  </a:lnTo>
                  <a:lnTo>
                    <a:pt x="9189704"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9" name="Freeform 9">
              <a:extLst>
                <a:ext uri="{FF2B5EF4-FFF2-40B4-BE49-F238E27FC236}">
                  <a16:creationId xmlns:a16="http://schemas.microsoft.com/office/drawing/2014/main" id="{732122A4-9B5B-6231-16F6-AC431E6BA7C6}"/>
                </a:ext>
              </a:extLst>
            </p:cNvPr>
            <p:cNvSpPr/>
            <p:nvPr/>
          </p:nvSpPr>
          <p:spPr>
            <a:xfrm>
              <a:off x="7597148" y="7484962"/>
              <a:ext cx="9189705" cy="9189705"/>
            </a:xfrm>
            <a:custGeom>
              <a:avLst/>
              <a:gdLst/>
              <a:ahLst/>
              <a:cxnLst/>
              <a:rect l="l" t="t" r="r" b="b"/>
              <a:pathLst>
                <a:path w="9189705" h="9189705">
                  <a:moveTo>
                    <a:pt x="0" y="0"/>
                  </a:moveTo>
                  <a:lnTo>
                    <a:pt x="9189704" y="0"/>
                  </a:lnTo>
                  <a:lnTo>
                    <a:pt x="9189704"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10" name="Freeform 10">
              <a:extLst>
                <a:ext uri="{FF2B5EF4-FFF2-40B4-BE49-F238E27FC236}">
                  <a16:creationId xmlns:a16="http://schemas.microsoft.com/office/drawing/2014/main" id="{A2E45EBC-A833-078A-BDD4-C95420148E00}"/>
                </a:ext>
              </a:extLst>
            </p:cNvPr>
            <p:cNvSpPr/>
            <p:nvPr/>
          </p:nvSpPr>
          <p:spPr>
            <a:xfrm>
              <a:off x="15194295" y="0"/>
              <a:ext cx="9189705" cy="9189705"/>
            </a:xfrm>
            <a:custGeom>
              <a:avLst/>
              <a:gdLst/>
              <a:ahLst/>
              <a:cxnLst/>
              <a:rect l="l" t="t" r="r" b="b"/>
              <a:pathLst>
                <a:path w="9189705" h="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11" name="Freeform 11">
              <a:extLst>
                <a:ext uri="{FF2B5EF4-FFF2-40B4-BE49-F238E27FC236}">
                  <a16:creationId xmlns:a16="http://schemas.microsoft.com/office/drawing/2014/main" id="{5574A338-43A8-539D-F590-C5C7022B8141}"/>
                </a:ext>
              </a:extLst>
            </p:cNvPr>
            <p:cNvSpPr/>
            <p:nvPr/>
          </p:nvSpPr>
          <p:spPr>
            <a:xfrm>
              <a:off x="15194295" y="7484962"/>
              <a:ext cx="9189705" cy="9189705"/>
            </a:xfrm>
            <a:custGeom>
              <a:avLst/>
              <a:gdLst/>
              <a:ahLst/>
              <a:cxnLst/>
              <a:rect l="l" t="t" r="r" b="b"/>
              <a:pathLst>
                <a:path w="9189705" h="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grpSp>
      <p:sp>
        <p:nvSpPr>
          <p:cNvPr id="12" name="Freeform 12">
            <a:extLst>
              <a:ext uri="{FF2B5EF4-FFF2-40B4-BE49-F238E27FC236}">
                <a16:creationId xmlns:a16="http://schemas.microsoft.com/office/drawing/2014/main" id="{0C4D1A13-DC0E-58B5-F96B-B2FF40693028}"/>
              </a:ext>
            </a:extLst>
          </p:cNvPr>
          <p:cNvSpPr/>
          <p:nvPr/>
        </p:nvSpPr>
        <p:spPr>
          <a:xfrm>
            <a:off x="-1027471" y="7822889"/>
            <a:ext cx="4128584" cy="2995100"/>
          </a:xfrm>
          <a:custGeom>
            <a:avLst/>
            <a:gdLst/>
            <a:ahLst/>
            <a:cxnLst/>
            <a:rect l="l" t="t" r="r" b="b"/>
            <a:pathLst>
              <a:path w="4128584" h="2995100">
                <a:moveTo>
                  <a:pt x="0" y="0"/>
                </a:moveTo>
                <a:lnTo>
                  <a:pt x="4128584" y="0"/>
                </a:lnTo>
                <a:lnTo>
                  <a:pt x="4128584" y="2995100"/>
                </a:lnTo>
                <a:lnTo>
                  <a:pt x="0" y="29951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3" name="Freeform 13">
            <a:extLst>
              <a:ext uri="{FF2B5EF4-FFF2-40B4-BE49-F238E27FC236}">
                <a16:creationId xmlns:a16="http://schemas.microsoft.com/office/drawing/2014/main" id="{F326F10C-B347-D15F-233F-8D7617FA7C07}"/>
              </a:ext>
            </a:extLst>
          </p:cNvPr>
          <p:cNvSpPr/>
          <p:nvPr/>
        </p:nvSpPr>
        <p:spPr>
          <a:xfrm>
            <a:off x="15195008" y="7822889"/>
            <a:ext cx="4128584" cy="2995100"/>
          </a:xfrm>
          <a:custGeom>
            <a:avLst/>
            <a:gdLst/>
            <a:ahLst/>
            <a:cxnLst/>
            <a:rect l="l" t="t" r="r" b="b"/>
            <a:pathLst>
              <a:path w="4128584" h="2995100">
                <a:moveTo>
                  <a:pt x="0" y="0"/>
                </a:moveTo>
                <a:lnTo>
                  <a:pt x="4128584" y="0"/>
                </a:lnTo>
                <a:lnTo>
                  <a:pt x="4128584" y="2995100"/>
                </a:lnTo>
                <a:lnTo>
                  <a:pt x="0" y="29951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4" name="Freeform 14">
            <a:extLst>
              <a:ext uri="{FF2B5EF4-FFF2-40B4-BE49-F238E27FC236}">
                <a16:creationId xmlns:a16="http://schemas.microsoft.com/office/drawing/2014/main" id="{DF137ADF-1E26-1DFA-18E7-E4075AE358FD}"/>
              </a:ext>
            </a:extLst>
          </p:cNvPr>
          <p:cNvSpPr/>
          <p:nvPr/>
        </p:nvSpPr>
        <p:spPr>
          <a:xfrm>
            <a:off x="167524" y="648596"/>
            <a:ext cx="17539617" cy="9471393"/>
          </a:xfrm>
          <a:custGeom>
            <a:avLst/>
            <a:gdLst/>
            <a:ahLst/>
            <a:cxnLst/>
            <a:rect l="l" t="t" r="r" b="b"/>
            <a:pathLst>
              <a:path w="17539617" h="9471393">
                <a:moveTo>
                  <a:pt x="0" y="0"/>
                </a:moveTo>
                <a:lnTo>
                  <a:pt x="17539617" y="0"/>
                </a:lnTo>
                <a:lnTo>
                  <a:pt x="17539617" y="9471393"/>
                </a:lnTo>
                <a:lnTo>
                  <a:pt x="0" y="9471393"/>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5" name="Freeform 15">
            <a:extLst>
              <a:ext uri="{FF2B5EF4-FFF2-40B4-BE49-F238E27FC236}">
                <a16:creationId xmlns:a16="http://schemas.microsoft.com/office/drawing/2014/main" id="{59071BEA-4E22-5D85-A70C-913FA031C299}"/>
              </a:ext>
            </a:extLst>
          </p:cNvPr>
          <p:cNvSpPr/>
          <p:nvPr/>
        </p:nvSpPr>
        <p:spPr>
          <a:xfrm>
            <a:off x="4892674" y="53914"/>
            <a:ext cx="8089317" cy="1460325"/>
          </a:xfrm>
          <a:custGeom>
            <a:avLst/>
            <a:gdLst/>
            <a:ahLst/>
            <a:cxnLst/>
            <a:rect l="l" t="t" r="r" b="b"/>
            <a:pathLst>
              <a:path w="8089317" h="1460325">
                <a:moveTo>
                  <a:pt x="0" y="0"/>
                </a:moveTo>
                <a:lnTo>
                  <a:pt x="8089317" y="0"/>
                </a:lnTo>
                <a:lnTo>
                  <a:pt x="8089317" y="1460326"/>
                </a:lnTo>
                <a:lnTo>
                  <a:pt x="0" y="1460326"/>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6" name="Freeform 16">
            <a:extLst>
              <a:ext uri="{FF2B5EF4-FFF2-40B4-BE49-F238E27FC236}">
                <a16:creationId xmlns:a16="http://schemas.microsoft.com/office/drawing/2014/main" id="{9F3852CA-AFB8-BE69-E7D9-81C556C8C62D}"/>
              </a:ext>
            </a:extLst>
          </p:cNvPr>
          <p:cNvSpPr/>
          <p:nvPr/>
        </p:nvSpPr>
        <p:spPr>
          <a:xfrm>
            <a:off x="14768410" y="-1028700"/>
            <a:ext cx="4398124" cy="3854356"/>
          </a:xfrm>
          <a:custGeom>
            <a:avLst/>
            <a:gdLst/>
            <a:ahLst/>
            <a:cxnLst/>
            <a:rect l="l" t="t" r="r" b="b"/>
            <a:pathLst>
              <a:path w="4398124" h="3854356">
                <a:moveTo>
                  <a:pt x="0" y="0"/>
                </a:moveTo>
                <a:lnTo>
                  <a:pt x="4398124" y="0"/>
                </a:lnTo>
                <a:lnTo>
                  <a:pt x="4398124" y="3854356"/>
                </a:lnTo>
                <a:lnTo>
                  <a:pt x="0" y="3854356"/>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17" name="Freeform 17">
            <a:extLst>
              <a:ext uri="{FF2B5EF4-FFF2-40B4-BE49-F238E27FC236}">
                <a16:creationId xmlns:a16="http://schemas.microsoft.com/office/drawing/2014/main" id="{4D9FABEF-1BF1-24C1-2889-3B9A6009457A}"/>
              </a:ext>
            </a:extLst>
          </p:cNvPr>
          <p:cNvSpPr/>
          <p:nvPr/>
        </p:nvSpPr>
        <p:spPr>
          <a:xfrm flipH="1">
            <a:off x="-903881" y="-1028700"/>
            <a:ext cx="4099665" cy="3592798"/>
          </a:xfrm>
          <a:custGeom>
            <a:avLst/>
            <a:gdLst/>
            <a:ahLst/>
            <a:cxnLst/>
            <a:rect l="l" t="t" r="r" b="b"/>
            <a:pathLst>
              <a:path w="4099665" h="3592798">
                <a:moveTo>
                  <a:pt x="4099665" y="0"/>
                </a:moveTo>
                <a:lnTo>
                  <a:pt x="0" y="0"/>
                </a:lnTo>
                <a:lnTo>
                  <a:pt x="0" y="3592798"/>
                </a:lnTo>
                <a:lnTo>
                  <a:pt x="4099665" y="3592798"/>
                </a:lnTo>
                <a:lnTo>
                  <a:pt x="4099665" y="0"/>
                </a:lnTo>
                <a:close/>
              </a:path>
            </a:pathLst>
          </a:custGeom>
          <a:blipFill>
            <a:blip r:embed="rId13">
              <a:extLst>
                <a:ext uri="{96DAC541-7B7A-43D3-8B79-37D633B846F1}">
                  <asvg:svgBlip xmlns:asvg="http://schemas.microsoft.com/office/drawing/2016/SVG/main" r:embed="rId14"/>
                </a:ext>
              </a:extLst>
            </a:blip>
            <a:stretch>
              <a:fillRect/>
            </a:stretch>
          </a:blipFill>
        </p:spPr>
      </p:sp>
      <p:grpSp>
        <p:nvGrpSpPr>
          <p:cNvPr id="18" name="Group 18">
            <a:extLst>
              <a:ext uri="{FF2B5EF4-FFF2-40B4-BE49-F238E27FC236}">
                <a16:creationId xmlns:a16="http://schemas.microsoft.com/office/drawing/2014/main" id="{1948F8E1-95BA-16EF-46A0-0058351CA052}"/>
              </a:ext>
            </a:extLst>
          </p:cNvPr>
          <p:cNvGrpSpPr/>
          <p:nvPr/>
        </p:nvGrpSpPr>
        <p:grpSpPr>
          <a:xfrm>
            <a:off x="16542069" y="8861481"/>
            <a:ext cx="1434462" cy="1258508"/>
            <a:chOff x="0" y="0"/>
            <a:chExt cx="1912616" cy="1678011"/>
          </a:xfrm>
        </p:grpSpPr>
        <p:grpSp>
          <p:nvGrpSpPr>
            <p:cNvPr id="19" name="Group 19">
              <a:extLst>
                <a:ext uri="{FF2B5EF4-FFF2-40B4-BE49-F238E27FC236}">
                  <a16:creationId xmlns:a16="http://schemas.microsoft.com/office/drawing/2014/main" id="{C9BCAF0C-246A-F6B2-B655-8D04ED1B9F47}"/>
                </a:ext>
              </a:extLst>
            </p:cNvPr>
            <p:cNvGrpSpPr/>
            <p:nvPr/>
          </p:nvGrpSpPr>
          <p:grpSpPr>
            <a:xfrm>
              <a:off x="0" y="0"/>
              <a:ext cx="1912616" cy="1678011"/>
              <a:chOff x="0" y="0"/>
              <a:chExt cx="377801" cy="331459"/>
            </a:xfrm>
          </p:grpSpPr>
          <p:sp>
            <p:nvSpPr>
              <p:cNvPr id="20" name="Freeform 20">
                <a:extLst>
                  <a:ext uri="{FF2B5EF4-FFF2-40B4-BE49-F238E27FC236}">
                    <a16:creationId xmlns:a16="http://schemas.microsoft.com/office/drawing/2014/main" id="{50992518-29C0-2AEB-F75C-DD6DD385D979}"/>
                  </a:ext>
                </a:extLst>
              </p:cNvPr>
              <p:cNvSpPr/>
              <p:nvPr/>
            </p:nvSpPr>
            <p:spPr>
              <a:xfrm>
                <a:off x="0" y="0"/>
                <a:ext cx="377801" cy="331459"/>
              </a:xfrm>
              <a:custGeom>
                <a:avLst/>
                <a:gdLst/>
                <a:ahLst/>
                <a:cxnLst/>
                <a:rect l="l" t="t" r="r" b="b"/>
                <a:pathLst>
                  <a:path w="377801" h="331459">
                    <a:moveTo>
                      <a:pt x="165729" y="0"/>
                    </a:moveTo>
                    <a:lnTo>
                      <a:pt x="212071" y="0"/>
                    </a:lnTo>
                    <a:cubicBezTo>
                      <a:pt x="256025" y="0"/>
                      <a:pt x="298179" y="17461"/>
                      <a:pt x="329260" y="48541"/>
                    </a:cubicBezTo>
                    <a:cubicBezTo>
                      <a:pt x="360340" y="79621"/>
                      <a:pt x="377801" y="121775"/>
                      <a:pt x="377801" y="165729"/>
                    </a:cubicBezTo>
                    <a:lnTo>
                      <a:pt x="377801" y="165729"/>
                    </a:lnTo>
                    <a:cubicBezTo>
                      <a:pt x="377801" y="257259"/>
                      <a:pt x="303601" y="331459"/>
                      <a:pt x="212071" y="331459"/>
                    </a:cubicBezTo>
                    <a:lnTo>
                      <a:pt x="165729" y="331459"/>
                    </a:lnTo>
                    <a:cubicBezTo>
                      <a:pt x="74200" y="331459"/>
                      <a:pt x="0" y="257259"/>
                      <a:pt x="0" y="165729"/>
                    </a:cubicBezTo>
                    <a:lnTo>
                      <a:pt x="0" y="165729"/>
                    </a:lnTo>
                    <a:cubicBezTo>
                      <a:pt x="0" y="74200"/>
                      <a:pt x="74200" y="0"/>
                      <a:pt x="165729" y="0"/>
                    </a:cubicBezTo>
                    <a:close/>
                  </a:path>
                </a:pathLst>
              </a:custGeom>
              <a:solidFill>
                <a:srgbClr val="C3A978"/>
              </a:solidFill>
              <a:ln w="47625" cap="rnd">
                <a:solidFill>
                  <a:srgbClr val="CAB386"/>
                </a:solidFill>
                <a:prstDash val="solid"/>
                <a:round/>
              </a:ln>
            </p:spPr>
          </p:sp>
          <p:sp>
            <p:nvSpPr>
              <p:cNvPr id="21" name="TextBox 21">
                <a:extLst>
                  <a:ext uri="{FF2B5EF4-FFF2-40B4-BE49-F238E27FC236}">
                    <a16:creationId xmlns:a16="http://schemas.microsoft.com/office/drawing/2014/main" id="{F42FEB28-BF32-F7E5-8FDF-EEB1C5F09293}"/>
                  </a:ext>
                </a:extLst>
              </p:cNvPr>
              <p:cNvSpPr txBox="1"/>
              <p:nvPr/>
            </p:nvSpPr>
            <p:spPr>
              <a:xfrm>
                <a:off x="0" y="-38100"/>
                <a:ext cx="377801" cy="369559"/>
              </a:xfrm>
              <a:prstGeom prst="rect">
                <a:avLst/>
              </a:prstGeom>
            </p:spPr>
            <p:txBody>
              <a:bodyPr lIns="50800" tIns="50800" rIns="50800" bIns="50800" rtlCol="0" anchor="ctr"/>
              <a:lstStyle/>
              <a:p>
                <a:pPr algn="ctr">
                  <a:lnSpc>
                    <a:spcPts val="2659"/>
                  </a:lnSpc>
                  <a:spcBef>
                    <a:spcPct val="0"/>
                  </a:spcBef>
                </a:pPr>
                <a:endParaRPr/>
              </a:p>
            </p:txBody>
          </p:sp>
        </p:grpSp>
        <p:sp>
          <p:nvSpPr>
            <p:cNvPr id="22" name="TextBox 22">
              <a:extLst>
                <a:ext uri="{FF2B5EF4-FFF2-40B4-BE49-F238E27FC236}">
                  <a16:creationId xmlns:a16="http://schemas.microsoft.com/office/drawing/2014/main" id="{1C5F2970-684B-C1C0-F85B-09E46A825BBA}"/>
                </a:ext>
              </a:extLst>
            </p:cNvPr>
            <p:cNvSpPr txBox="1"/>
            <p:nvPr/>
          </p:nvSpPr>
          <p:spPr>
            <a:xfrm>
              <a:off x="312043" y="96017"/>
              <a:ext cx="1288532" cy="1228712"/>
            </a:xfrm>
            <a:prstGeom prst="rect">
              <a:avLst/>
            </a:prstGeom>
          </p:spPr>
          <p:txBody>
            <a:bodyPr lIns="0" tIns="0" rIns="0" bIns="0" rtlCol="0" anchor="t">
              <a:spAutoFit/>
            </a:bodyPr>
            <a:lstStyle/>
            <a:p>
              <a:pPr algn="ctr">
                <a:lnSpc>
                  <a:spcPts val="8025"/>
                </a:lnSpc>
              </a:pPr>
              <a:r>
                <a:rPr lang="en-US" sz="6079" spc="-255" dirty="0">
                  <a:solidFill>
                    <a:srgbClr val="000000"/>
                  </a:solidFill>
                  <a:latin typeface="Candal"/>
                  <a:ea typeface="Candal"/>
                  <a:cs typeface="Candal"/>
                  <a:sym typeface="Candal"/>
                </a:rPr>
                <a:t>18</a:t>
              </a:r>
            </a:p>
          </p:txBody>
        </p:sp>
      </p:grpSp>
      <p:sp>
        <p:nvSpPr>
          <p:cNvPr id="25" name="TextBox 25">
            <a:extLst>
              <a:ext uri="{FF2B5EF4-FFF2-40B4-BE49-F238E27FC236}">
                <a16:creationId xmlns:a16="http://schemas.microsoft.com/office/drawing/2014/main" id="{4308A8F9-D9E1-546C-9853-654C06B78F49}"/>
              </a:ext>
            </a:extLst>
          </p:cNvPr>
          <p:cNvSpPr txBox="1"/>
          <p:nvPr/>
        </p:nvSpPr>
        <p:spPr>
          <a:xfrm>
            <a:off x="5077464" y="469364"/>
            <a:ext cx="7719738" cy="501951"/>
          </a:xfrm>
          <a:prstGeom prst="rect">
            <a:avLst/>
          </a:prstGeom>
        </p:spPr>
        <p:txBody>
          <a:bodyPr lIns="0" tIns="0" rIns="0" bIns="0" rtlCol="0" anchor="t">
            <a:spAutoFit/>
          </a:bodyPr>
          <a:lstStyle/>
          <a:p>
            <a:pPr algn="ctr">
              <a:lnSpc>
                <a:spcPts val="3846"/>
              </a:lnSpc>
            </a:pPr>
            <a:r>
              <a:rPr lang="en-US" sz="3561" spc="-242">
                <a:solidFill>
                  <a:srgbClr val="DBCBAA"/>
                </a:solidFill>
                <a:latin typeface="Candal"/>
                <a:ea typeface="Candal"/>
                <a:cs typeface="Candal"/>
                <a:sym typeface="Candal"/>
              </a:rPr>
              <a:t>Progress Pengumpulan Dataset</a:t>
            </a:r>
          </a:p>
        </p:txBody>
      </p:sp>
      <p:sp>
        <p:nvSpPr>
          <p:cNvPr id="29" name="Freeform 30">
            <a:extLst>
              <a:ext uri="{FF2B5EF4-FFF2-40B4-BE49-F238E27FC236}">
                <a16:creationId xmlns:a16="http://schemas.microsoft.com/office/drawing/2014/main" id="{C1A69062-5FEC-D197-CE6E-283CFA8895D8}"/>
              </a:ext>
            </a:extLst>
          </p:cNvPr>
          <p:cNvSpPr/>
          <p:nvPr/>
        </p:nvSpPr>
        <p:spPr>
          <a:xfrm>
            <a:off x="1145504" y="3080917"/>
            <a:ext cx="7084204" cy="4799121"/>
          </a:xfrm>
          <a:custGeom>
            <a:avLst/>
            <a:gdLst/>
            <a:ahLst/>
            <a:cxnLst/>
            <a:rect l="l" t="t" r="r" b="b"/>
            <a:pathLst>
              <a:path w="3694838" h="2775487">
                <a:moveTo>
                  <a:pt x="0" y="0"/>
                </a:moveTo>
                <a:lnTo>
                  <a:pt x="3694838" y="0"/>
                </a:lnTo>
                <a:lnTo>
                  <a:pt x="3694838" y="2775488"/>
                </a:lnTo>
                <a:lnTo>
                  <a:pt x="0" y="2775488"/>
                </a:lnTo>
                <a:lnTo>
                  <a:pt x="0" y="0"/>
                </a:lnTo>
                <a:close/>
              </a:path>
            </a:pathLst>
          </a:custGeom>
          <a:blipFill>
            <a:blip r:embed="rId15"/>
            <a:stretch>
              <a:fillRect r="-119322"/>
            </a:stretch>
          </a:blipFill>
        </p:spPr>
      </p:sp>
      <p:pic>
        <p:nvPicPr>
          <p:cNvPr id="31" name="Picture 30">
            <a:extLst>
              <a:ext uri="{FF2B5EF4-FFF2-40B4-BE49-F238E27FC236}">
                <a16:creationId xmlns:a16="http://schemas.microsoft.com/office/drawing/2014/main" id="{7FCC8AC4-8DC5-6FCB-E72A-B7060E603F4F}"/>
              </a:ext>
            </a:extLst>
          </p:cNvPr>
          <p:cNvPicPr>
            <a:picLocks noChangeAspect="1"/>
          </p:cNvPicPr>
          <p:nvPr/>
        </p:nvPicPr>
        <p:blipFill>
          <a:blip r:embed="rId16"/>
          <a:stretch>
            <a:fillRect/>
          </a:stretch>
        </p:blipFill>
        <p:spPr>
          <a:xfrm>
            <a:off x="8799653" y="3060790"/>
            <a:ext cx="2231648" cy="1793794"/>
          </a:xfrm>
          <a:prstGeom prst="rect">
            <a:avLst/>
          </a:prstGeom>
        </p:spPr>
      </p:pic>
      <p:pic>
        <p:nvPicPr>
          <p:cNvPr id="33" name="Picture 32">
            <a:extLst>
              <a:ext uri="{FF2B5EF4-FFF2-40B4-BE49-F238E27FC236}">
                <a16:creationId xmlns:a16="http://schemas.microsoft.com/office/drawing/2014/main" id="{118E95C9-2448-5702-F0BE-0ED34477AC70}"/>
              </a:ext>
            </a:extLst>
          </p:cNvPr>
          <p:cNvPicPr>
            <a:picLocks noChangeAspect="1"/>
          </p:cNvPicPr>
          <p:nvPr/>
        </p:nvPicPr>
        <p:blipFill>
          <a:blip r:embed="rId17"/>
          <a:stretch>
            <a:fillRect/>
          </a:stretch>
        </p:blipFill>
        <p:spPr>
          <a:xfrm>
            <a:off x="11427212" y="3080917"/>
            <a:ext cx="2325856" cy="1799094"/>
          </a:xfrm>
          <a:prstGeom prst="rect">
            <a:avLst/>
          </a:prstGeom>
        </p:spPr>
      </p:pic>
      <p:pic>
        <p:nvPicPr>
          <p:cNvPr id="35" name="Picture 34">
            <a:extLst>
              <a:ext uri="{FF2B5EF4-FFF2-40B4-BE49-F238E27FC236}">
                <a16:creationId xmlns:a16="http://schemas.microsoft.com/office/drawing/2014/main" id="{C0699C31-CE2A-975D-502F-2BC0D5D93364}"/>
              </a:ext>
            </a:extLst>
          </p:cNvPr>
          <p:cNvPicPr>
            <a:picLocks noChangeAspect="1"/>
          </p:cNvPicPr>
          <p:nvPr/>
        </p:nvPicPr>
        <p:blipFill>
          <a:blip r:embed="rId18"/>
          <a:stretch>
            <a:fillRect/>
          </a:stretch>
        </p:blipFill>
        <p:spPr>
          <a:xfrm>
            <a:off x="14375902" y="3033732"/>
            <a:ext cx="1931010" cy="1820852"/>
          </a:xfrm>
          <a:prstGeom prst="rect">
            <a:avLst/>
          </a:prstGeom>
        </p:spPr>
      </p:pic>
      <p:pic>
        <p:nvPicPr>
          <p:cNvPr id="39" name="Picture 38">
            <a:extLst>
              <a:ext uri="{FF2B5EF4-FFF2-40B4-BE49-F238E27FC236}">
                <a16:creationId xmlns:a16="http://schemas.microsoft.com/office/drawing/2014/main" id="{D3D9688B-1B85-709F-5A37-EDF0356CF46F}"/>
              </a:ext>
            </a:extLst>
          </p:cNvPr>
          <p:cNvPicPr>
            <a:picLocks noChangeAspect="1"/>
          </p:cNvPicPr>
          <p:nvPr/>
        </p:nvPicPr>
        <p:blipFill>
          <a:blip r:embed="rId19"/>
          <a:stretch>
            <a:fillRect/>
          </a:stretch>
        </p:blipFill>
        <p:spPr>
          <a:xfrm>
            <a:off x="14423948" y="5264050"/>
            <a:ext cx="2510978" cy="3413191"/>
          </a:xfrm>
          <a:prstGeom prst="rect">
            <a:avLst/>
          </a:prstGeom>
        </p:spPr>
      </p:pic>
      <p:pic>
        <p:nvPicPr>
          <p:cNvPr id="41" name="Picture 40">
            <a:extLst>
              <a:ext uri="{FF2B5EF4-FFF2-40B4-BE49-F238E27FC236}">
                <a16:creationId xmlns:a16="http://schemas.microsoft.com/office/drawing/2014/main" id="{B9753B95-1261-9BC7-1228-8F5A09999F24}"/>
              </a:ext>
            </a:extLst>
          </p:cNvPr>
          <p:cNvPicPr>
            <a:picLocks noChangeAspect="1"/>
          </p:cNvPicPr>
          <p:nvPr/>
        </p:nvPicPr>
        <p:blipFill>
          <a:blip r:embed="rId20"/>
          <a:stretch>
            <a:fillRect/>
          </a:stretch>
        </p:blipFill>
        <p:spPr>
          <a:xfrm>
            <a:off x="8836413" y="5180053"/>
            <a:ext cx="2220759" cy="1685881"/>
          </a:xfrm>
          <a:prstGeom prst="rect">
            <a:avLst/>
          </a:prstGeom>
        </p:spPr>
      </p:pic>
      <p:pic>
        <p:nvPicPr>
          <p:cNvPr id="43" name="Picture 42">
            <a:extLst>
              <a:ext uri="{FF2B5EF4-FFF2-40B4-BE49-F238E27FC236}">
                <a16:creationId xmlns:a16="http://schemas.microsoft.com/office/drawing/2014/main" id="{88038CFF-7999-96AA-D501-65D8CF819A08}"/>
              </a:ext>
            </a:extLst>
          </p:cNvPr>
          <p:cNvPicPr>
            <a:picLocks noChangeAspect="1"/>
          </p:cNvPicPr>
          <p:nvPr/>
        </p:nvPicPr>
        <p:blipFill>
          <a:blip r:embed="rId21"/>
          <a:stretch>
            <a:fillRect/>
          </a:stretch>
        </p:blipFill>
        <p:spPr>
          <a:xfrm>
            <a:off x="8900588" y="7054999"/>
            <a:ext cx="4852480" cy="2347073"/>
          </a:xfrm>
          <a:prstGeom prst="rect">
            <a:avLst/>
          </a:prstGeom>
        </p:spPr>
      </p:pic>
      <p:pic>
        <p:nvPicPr>
          <p:cNvPr id="45" name="Picture 44">
            <a:extLst>
              <a:ext uri="{FF2B5EF4-FFF2-40B4-BE49-F238E27FC236}">
                <a16:creationId xmlns:a16="http://schemas.microsoft.com/office/drawing/2014/main" id="{1DEA6E96-B03D-D9E5-82E5-0017118BA031}"/>
              </a:ext>
            </a:extLst>
          </p:cNvPr>
          <p:cNvPicPr>
            <a:picLocks noChangeAspect="1"/>
          </p:cNvPicPr>
          <p:nvPr/>
        </p:nvPicPr>
        <p:blipFill>
          <a:blip r:embed="rId22"/>
          <a:stretch>
            <a:fillRect/>
          </a:stretch>
        </p:blipFill>
        <p:spPr>
          <a:xfrm>
            <a:off x="11470764" y="5250992"/>
            <a:ext cx="2282304" cy="1608374"/>
          </a:xfrm>
          <a:prstGeom prst="rect">
            <a:avLst/>
          </a:prstGeom>
        </p:spPr>
      </p:pic>
    </p:spTree>
    <p:extLst>
      <p:ext uri="{BB962C8B-B14F-4D97-AF65-F5344CB8AC3E}">
        <p14:creationId xmlns:p14="http://schemas.microsoft.com/office/powerpoint/2010/main" val="29196642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5111" b="-15111"/>
            </a:stretch>
          </a:blipFill>
        </p:spPr>
      </p:sp>
      <p:sp>
        <p:nvSpPr>
          <p:cNvPr id="3" name="Freeform 3"/>
          <p:cNvSpPr/>
          <p:nvPr/>
        </p:nvSpPr>
        <p:spPr>
          <a:xfrm>
            <a:off x="2563792" y="9258300"/>
            <a:ext cx="7315200" cy="1303436"/>
          </a:xfrm>
          <a:custGeom>
            <a:avLst/>
            <a:gdLst/>
            <a:ahLst/>
            <a:cxnLst/>
            <a:rect l="l" t="t" r="r" b="b"/>
            <a:pathLst>
              <a:path w="7315200" h="1303436">
                <a:moveTo>
                  <a:pt x="0" y="0"/>
                </a:moveTo>
                <a:lnTo>
                  <a:pt x="7315200" y="0"/>
                </a:lnTo>
                <a:lnTo>
                  <a:pt x="7315200" y="1303436"/>
                </a:lnTo>
                <a:lnTo>
                  <a:pt x="0" y="13034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9503679" y="9258300"/>
            <a:ext cx="7315200" cy="1303436"/>
          </a:xfrm>
          <a:custGeom>
            <a:avLst/>
            <a:gdLst/>
            <a:ahLst/>
            <a:cxnLst/>
            <a:rect l="l" t="t" r="r" b="b"/>
            <a:pathLst>
              <a:path w="7315200" h="1303436">
                <a:moveTo>
                  <a:pt x="0" y="0"/>
                </a:moveTo>
                <a:lnTo>
                  <a:pt x="7315200" y="0"/>
                </a:lnTo>
                <a:lnTo>
                  <a:pt x="7315200" y="1303436"/>
                </a:lnTo>
                <a:lnTo>
                  <a:pt x="0" y="13034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5" name="Group 5"/>
          <p:cNvGrpSpPr/>
          <p:nvPr/>
        </p:nvGrpSpPr>
        <p:grpSpPr>
          <a:xfrm>
            <a:off x="0" y="-1909823"/>
            <a:ext cx="18288000" cy="12506000"/>
            <a:chOff x="0" y="0"/>
            <a:chExt cx="24384000" cy="16674667"/>
          </a:xfrm>
        </p:grpSpPr>
        <p:sp>
          <p:nvSpPr>
            <p:cNvPr id="6" name="Freeform 6"/>
            <p:cNvSpPr/>
            <p:nvPr/>
          </p:nvSpPr>
          <p:spPr>
            <a:xfrm>
              <a:off x="0" y="0"/>
              <a:ext cx="9189705" cy="9189705"/>
            </a:xfrm>
            <a:custGeom>
              <a:avLst/>
              <a:gdLst/>
              <a:ahLst/>
              <a:cxnLst/>
              <a:rect l="l" t="t" r="r" b="b"/>
              <a:pathLst>
                <a:path w="9189705" h="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7" name="Freeform 7"/>
            <p:cNvSpPr/>
            <p:nvPr/>
          </p:nvSpPr>
          <p:spPr>
            <a:xfrm>
              <a:off x="0" y="7484962"/>
              <a:ext cx="9189705" cy="9189705"/>
            </a:xfrm>
            <a:custGeom>
              <a:avLst/>
              <a:gdLst/>
              <a:ahLst/>
              <a:cxnLst/>
              <a:rect l="l" t="t" r="r" b="b"/>
              <a:pathLst>
                <a:path w="9189705" h="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8" name="Freeform 8"/>
            <p:cNvSpPr/>
            <p:nvPr/>
          </p:nvSpPr>
          <p:spPr>
            <a:xfrm>
              <a:off x="7597148" y="0"/>
              <a:ext cx="9189705" cy="9189705"/>
            </a:xfrm>
            <a:custGeom>
              <a:avLst/>
              <a:gdLst/>
              <a:ahLst/>
              <a:cxnLst/>
              <a:rect l="l" t="t" r="r" b="b"/>
              <a:pathLst>
                <a:path w="9189705" h="9189705">
                  <a:moveTo>
                    <a:pt x="0" y="0"/>
                  </a:moveTo>
                  <a:lnTo>
                    <a:pt x="9189704" y="0"/>
                  </a:lnTo>
                  <a:lnTo>
                    <a:pt x="9189704"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9" name="Freeform 9"/>
            <p:cNvSpPr/>
            <p:nvPr/>
          </p:nvSpPr>
          <p:spPr>
            <a:xfrm>
              <a:off x="7597148" y="7484962"/>
              <a:ext cx="9189705" cy="9189705"/>
            </a:xfrm>
            <a:custGeom>
              <a:avLst/>
              <a:gdLst/>
              <a:ahLst/>
              <a:cxnLst/>
              <a:rect l="l" t="t" r="r" b="b"/>
              <a:pathLst>
                <a:path w="9189705" h="9189705">
                  <a:moveTo>
                    <a:pt x="0" y="0"/>
                  </a:moveTo>
                  <a:lnTo>
                    <a:pt x="9189704" y="0"/>
                  </a:lnTo>
                  <a:lnTo>
                    <a:pt x="9189704"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10" name="Freeform 10"/>
            <p:cNvSpPr/>
            <p:nvPr/>
          </p:nvSpPr>
          <p:spPr>
            <a:xfrm>
              <a:off x="15194295" y="0"/>
              <a:ext cx="9189705" cy="9189705"/>
            </a:xfrm>
            <a:custGeom>
              <a:avLst/>
              <a:gdLst/>
              <a:ahLst/>
              <a:cxnLst/>
              <a:rect l="l" t="t" r="r" b="b"/>
              <a:pathLst>
                <a:path w="9189705" h="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11" name="Freeform 11"/>
            <p:cNvSpPr/>
            <p:nvPr/>
          </p:nvSpPr>
          <p:spPr>
            <a:xfrm>
              <a:off x="15194295" y="7484962"/>
              <a:ext cx="9189705" cy="9189705"/>
            </a:xfrm>
            <a:custGeom>
              <a:avLst/>
              <a:gdLst/>
              <a:ahLst/>
              <a:cxnLst/>
              <a:rect l="l" t="t" r="r" b="b"/>
              <a:pathLst>
                <a:path w="9189705" h="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grpSp>
      <p:sp>
        <p:nvSpPr>
          <p:cNvPr id="12" name="Freeform 12"/>
          <p:cNvSpPr/>
          <p:nvPr/>
        </p:nvSpPr>
        <p:spPr>
          <a:xfrm>
            <a:off x="-1027471" y="7822889"/>
            <a:ext cx="4128584" cy="2995100"/>
          </a:xfrm>
          <a:custGeom>
            <a:avLst/>
            <a:gdLst/>
            <a:ahLst/>
            <a:cxnLst/>
            <a:rect l="l" t="t" r="r" b="b"/>
            <a:pathLst>
              <a:path w="4128584" h="2995100">
                <a:moveTo>
                  <a:pt x="0" y="0"/>
                </a:moveTo>
                <a:lnTo>
                  <a:pt x="4128584" y="0"/>
                </a:lnTo>
                <a:lnTo>
                  <a:pt x="4128584" y="2995100"/>
                </a:lnTo>
                <a:lnTo>
                  <a:pt x="0" y="29951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3" name="Freeform 13"/>
          <p:cNvSpPr/>
          <p:nvPr/>
        </p:nvSpPr>
        <p:spPr>
          <a:xfrm>
            <a:off x="15195008" y="7822889"/>
            <a:ext cx="4128584" cy="2995100"/>
          </a:xfrm>
          <a:custGeom>
            <a:avLst/>
            <a:gdLst/>
            <a:ahLst/>
            <a:cxnLst/>
            <a:rect l="l" t="t" r="r" b="b"/>
            <a:pathLst>
              <a:path w="4128584" h="2995100">
                <a:moveTo>
                  <a:pt x="0" y="0"/>
                </a:moveTo>
                <a:lnTo>
                  <a:pt x="4128584" y="0"/>
                </a:lnTo>
                <a:lnTo>
                  <a:pt x="4128584" y="2995100"/>
                </a:lnTo>
                <a:lnTo>
                  <a:pt x="0" y="29951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4" name="Freeform 14"/>
          <p:cNvSpPr/>
          <p:nvPr/>
        </p:nvSpPr>
        <p:spPr>
          <a:xfrm>
            <a:off x="2423148" y="1514240"/>
            <a:ext cx="13441705" cy="7258520"/>
          </a:xfrm>
          <a:custGeom>
            <a:avLst/>
            <a:gdLst/>
            <a:ahLst/>
            <a:cxnLst/>
            <a:rect l="l" t="t" r="r" b="b"/>
            <a:pathLst>
              <a:path w="13441705" h="7258520">
                <a:moveTo>
                  <a:pt x="0" y="0"/>
                </a:moveTo>
                <a:lnTo>
                  <a:pt x="13441704" y="0"/>
                </a:lnTo>
                <a:lnTo>
                  <a:pt x="13441704" y="7258520"/>
                </a:lnTo>
                <a:lnTo>
                  <a:pt x="0" y="725852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5" name="Freeform 15"/>
          <p:cNvSpPr/>
          <p:nvPr/>
        </p:nvSpPr>
        <p:spPr>
          <a:xfrm>
            <a:off x="7638460" y="4343177"/>
            <a:ext cx="8089317" cy="1460325"/>
          </a:xfrm>
          <a:custGeom>
            <a:avLst/>
            <a:gdLst/>
            <a:ahLst/>
            <a:cxnLst/>
            <a:rect l="l" t="t" r="r" b="b"/>
            <a:pathLst>
              <a:path w="8089317" h="1460325">
                <a:moveTo>
                  <a:pt x="0" y="0"/>
                </a:moveTo>
                <a:lnTo>
                  <a:pt x="8089317" y="0"/>
                </a:lnTo>
                <a:lnTo>
                  <a:pt x="8089317" y="1460326"/>
                </a:lnTo>
                <a:lnTo>
                  <a:pt x="0" y="1460326"/>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6" name="Freeform 16"/>
          <p:cNvSpPr/>
          <p:nvPr/>
        </p:nvSpPr>
        <p:spPr>
          <a:xfrm>
            <a:off x="14768410" y="-1028700"/>
            <a:ext cx="4398124" cy="3854356"/>
          </a:xfrm>
          <a:custGeom>
            <a:avLst/>
            <a:gdLst/>
            <a:ahLst/>
            <a:cxnLst/>
            <a:rect l="l" t="t" r="r" b="b"/>
            <a:pathLst>
              <a:path w="4398124" h="3854356">
                <a:moveTo>
                  <a:pt x="0" y="0"/>
                </a:moveTo>
                <a:lnTo>
                  <a:pt x="4398124" y="0"/>
                </a:lnTo>
                <a:lnTo>
                  <a:pt x="4398124" y="3854356"/>
                </a:lnTo>
                <a:lnTo>
                  <a:pt x="0" y="3854356"/>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17" name="Freeform 17"/>
          <p:cNvSpPr/>
          <p:nvPr/>
        </p:nvSpPr>
        <p:spPr>
          <a:xfrm flipH="1">
            <a:off x="-903881" y="-1028700"/>
            <a:ext cx="4099665" cy="3592798"/>
          </a:xfrm>
          <a:custGeom>
            <a:avLst/>
            <a:gdLst/>
            <a:ahLst/>
            <a:cxnLst/>
            <a:rect l="l" t="t" r="r" b="b"/>
            <a:pathLst>
              <a:path w="4099665" h="3592798">
                <a:moveTo>
                  <a:pt x="4099665" y="0"/>
                </a:moveTo>
                <a:lnTo>
                  <a:pt x="0" y="0"/>
                </a:lnTo>
                <a:lnTo>
                  <a:pt x="0" y="3592798"/>
                </a:lnTo>
                <a:lnTo>
                  <a:pt x="4099665" y="3592798"/>
                </a:lnTo>
                <a:lnTo>
                  <a:pt x="4099665" y="0"/>
                </a:lnTo>
                <a:close/>
              </a:path>
            </a:pathLst>
          </a:custGeom>
          <a:blipFill>
            <a:blip r:embed="rId13">
              <a:extLst>
                <a:ext uri="{96DAC541-7B7A-43D3-8B79-37D633B846F1}">
                  <asvg:svgBlip xmlns:asvg="http://schemas.microsoft.com/office/drawing/2016/SVG/main" r:embed="rId14"/>
                </a:ext>
              </a:extLst>
            </a:blip>
            <a:stretch>
              <a:fillRect/>
            </a:stretch>
          </a:blipFill>
        </p:spPr>
      </p:sp>
      <p:grpSp>
        <p:nvGrpSpPr>
          <p:cNvPr id="18" name="Group 18"/>
          <p:cNvGrpSpPr/>
          <p:nvPr/>
        </p:nvGrpSpPr>
        <p:grpSpPr>
          <a:xfrm>
            <a:off x="16542069" y="8861481"/>
            <a:ext cx="1434462" cy="1258508"/>
            <a:chOff x="0" y="0"/>
            <a:chExt cx="1912616" cy="1678011"/>
          </a:xfrm>
        </p:grpSpPr>
        <p:grpSp>
          <p:nvGrpSpPr>
            <p:cNvPr id="19" name="Group 19"/>
            <p:cNvGrpSpPr/>
            <p:nvPr/>
          </p:nvGrpSpPr>
          <p:grpSpPr>
            <a:xfrm>
              <a:off x="0" y="0"/>
              <a:ext cx="1912616" cy="1678011"/>
              <a:chOff x="0" y="0"/>
              <a:chExt cx="377801" cy="331459"/>
            </a:xfrm>
          </p:grpSpPr>
          <p:sp>
            <p:nvSpPr>
              <p:cNvPr id="20" name="Freeform 20"/>
              <p:cNvSpPr/>
              <p:nvPr/>
            </p:nvSpPr>
            <p:spPr>
              <a:xfrm>
                <a:off x="0" y="0"/>
                <a:ext cx="377801" cy="331459"/>
              </a:xfrm>
              <a:custGeom>
                <a:avLst/>
                <a:gdLst/>
                <a:ahLst/>
                <a:cxnLst/>
                <a:rect l="l" t="t" r="r" b="b"/>
                <a:pathLst>
                  <a:path w="377801" h="331459">
                    <a:moveTo>
                      <a:pt x="165729" y="0"/>
                    </a:moveTo>
                    <a:lnTo>
                      <a:pt x="212071" y="0"/>
                    </a:lnTo>
                    <a:cubicBezTo>
                      <a:pt x="256025" y="0"/>
                      <a:pt x="298179" y="17461"/>
                      <a:pt x="329260" y="48541"/>
                    </a:cubicBezTo>
                    <a:cubicBezTo>
                      <a:pt x="360340" y="79621"/>
                      <a:pt x="377801" y="121775"/>
                      <a:pt x="377801" y="165729"/>
                    </a:cubicBezTo>
                    <a:lnTo>
                      <a:pt x="377801" y="165729"/>
                    </a:lnTo>
                    <a:cubicBezTo>
                      <a:pt x="377801" y="257259"/>
                      <a:pt x="303601" y="331459"/>
                      <a:pt x="212071" y="331459"/>
                    </a:cubicBezTo>
                    <a:lnTo>
                      <a:pt x="165729" y="331459"/>
                    </a:lnTo>
                    <a:cubicBezTo>
                      <a:pt x="74200" y="331459"/>
                      <a:pt x="0" y="257259"/>
                      <a:pt x="0" y="165729"/>
                    </a:cubicBezTo>
                    <a:lnTo>
                      <a:pt x="0" y="165729"/>
                    </a:lnTo>
                    <a:cubicBezTo>
                      <a:pt x="0" y="74200"/>
                      <a:pt x="74200" y="0"/>
                      <a:pt x="165729" y="0"/>
                    </a:cubicBezTo>
                    <a:close/>
                  </a:path>
                </a:pathLst>
              </a:custGeom>
              <a:solidFill>
                <a:srgbClr val="C3A978"/>
              </a:solidFill>
              <a:ln w="47625" cap="rnd">
                <a:solidFill>
                  <a:srgbClr val="CAB386"/>
                </a:solidFill>
                <a:prstDash val="solid"/>
                <a:round/>
              </a:ln>
            </p:spPr>
          </p:sp>
          <p:sp>
            <p:nvSpPr>
              <p:cNvPr id="21" name="TextBox 21"/>
              <p:cNvSpPr txBox="1"/>
              <p:nvPr/>
            </p:nvSpPr>
            <p:spPr>
              <a:xfrm>
                <a:off x="0" y="-38100"/>
                <a:ext cx="377801" cy="369559"/>
              </a:xfrm>
              <a:prstGeom prst="rect">
                <a:avLst/>
              </a:prstGeom>
            </p:spPr>
            <p:txBody>
              <a:bodyPr lIns="50800" tIns="50800" rIns="50800" bIns="50800" rtlCol="0" anchor="ctr"/>
              <a:lstStyle/>
              <a:p>
                <a:pPr algn="ctr">
                  <a:lnSpc>
                    <a:spcPts val="2659"/>
                  </a:lnSpc>
                  <a:spcBef>
                    <a:spcPct val="0"/>
                  </a:spcBef>
                </a:pPr>
                <a:endParaRPr/>
              </a:p>
            </p:txBody>
          </p:sp>
        </p:grpSp>
        <p:sp>
          <p:nvSpPr>
            <p:cNvPr id="22" name="TextBox 22"/>
            <p:cNvSpPr txBox="1"/>
            <p:nvPr/>
          </p:nvSpPr>
          <p:spPr>
            <a:xfrm>
              <a:off x="312043" y="96017"/>
              <a:ext cx="1288532" cy="1228712"/>
            </a:xfrm>
            <a:prstGeom prst="rect">
              <a:avLst/>
            </a:prstGeom>
          </p:spPr>
          <p:txBody>
            <a:bodyPr lIns="0" tIns="0" rIns="0" bIns="0" rtlCol="0" anchor="t">
              <a:spAutoFit/>
            </a:bodyPr>
            <a:lstStyle/>
            <a:p>
              <a:pPr algn="ctr">
                <a:lnSpc>
                  <a:spcPts val="8025"/>
                </a:lnSpc>
              </a:pPr>
              <a:r>
                <a:rPr lang="en-US" sz="6079" spc="-255" dirty="0">
                  <a:solidFill>
                    <a:srgbClr val="000000"/>
                  </a:solidFill>
                  <a:latin typeface="Candal"/>
                  <a:ea typeface="Candal"/>
                  <a:cs typeface="Candal"/>
                  <a:sym typeface="Candal"/>
                </a:rPr>
                <a:t>19</a:t>
              </a:r>
            </a:p>
          </p:txBody>
        </p:sp>
      </p:grpSp>
      <p:sp>
        <p:nvSpPr>
          <p:cNvPr id="23" name="Freeform 23"/>
          <p:cNvSpPr/>
          <p:nvPr/>
        </p:nvSpPr>
        <p:spPr>
          <a:xfrm>
            <a:off x="2134688" y="2089697"/>
            <a:ext cx="6068428" cy="6068428"/>
          </a:xfrm>
          <a:custGeom>
            <a:avLst/>
            <a:gdLst/>
            <a:ahLst/>
            <a:cxnLst/>
            <a:rect l="l" t="t" r="r" b="b"/>
            <a:pathLst>
              <a:path w="6068428" h="6068428">
                <a:moveTo>
                  <a:pt x="0" y="0"/>
                </a:moveTo>
                <a:lnTo>
                  <a:pt x="6068428" y="0"/>
                </a:lnTo>
                <a:lnTo>
                  <a:pt x="6068428" y="6068429"/>
                </a:lnTo>
                <a:lnTo>
                  <a:pt x="0" y="6068429"/>
                </a:lnTo>
                <a:lnTo>
                  <a:pt x="0" y="0"/>
                </a:lnTo>
                <a:close/>
              </a:path>
            </a:pathLst>
          </a:custGeom>
          <a:blipFill>
            <a:blip r:embed="rId15"/>
            <a:stretch>
              <a:fillRect/>
            </a:stretch>
          </a:blipFill>
        </p:spPr>
      </p:sp>
      <p:sp>
        <p:nvSpPr>
          <p:cNvPr id="24" name="TextBox 24"/>
          <p:cNvSpPr txBox="1"/>
          <p:nvPr/>
        </p:nvSpPr>
        <p:spPr>
          <a:xfrm>
            <a:off x="8030916" y="4707112"/>
            <a:ext cx="7164092" cy="789605"/>
          </a:xfrm>
          <a:prstGeom prst="rect">
            <a:avLst/>
          </a:prstGeom>
        </p:spPr>
        <p:txBody>
          <a:bodyPr lIns="0" tIns="0" rIns="0" bIns="0" rtlCol="0" anchor="t">
            <a:spAutoFit/>
          </a:bodyPr>
          <a:lstStyle/>
          <a:p>
            <a:pPr algn="ctr">
              <a:lnSpc>
                <a:spcPts val="6006"/>
              </a:lnSpc>
            </a:pPr>
            <a:r>
              <a:rPr lang="en-US" sz="5561" spc="-378">
                <a:solidFill>
                  <a:srgbClr val="DBCBAA"/>
                </a:solidFill>
                <a:latin typeface="Candal"/>
                <a:ea typeface="Candal"/>
                <a:cs typeface="Candal"/>
                <a:sym typeface="Candal"/>
              </a:rPr>
              <a:t>OPTIMASI</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5111" b="-15111"/>
            </a:stretch>
          </a:blipFill>
        </p:spPr>
      </p:sp>
      <p:sp>
        <p:nvSpPr>
          <p:cNvPr id="3" name="Freeform 3"/>
          <p:cNvSpPr/>
          <p:nvPr/>
        </p:nvSpPr>
        <p:spPr>
          <a:xfrm>
            <a:off x="2563792" y="9258300"/>
            <a:ext cx="7315200" cy="1303436"/>
          </a:xfrm>
          <a:custGeom>
            <a:avLst/>
            <a:gdLst/>
            <a:ahLst/>
            <a:cxnLst/>
            <a:rect l="l" t="t" r="r" b="b"/>
            <a:pathLst>
              <a:path w="7315200" h="1303436">
                <a:moveTo>
                  <a:pt x="0" y="0"/>
                </a:moveTo>
                <a:lnTo>
                  <a:pt x="7315200" y="0"/>
                </a:lnTo>
                <a:lnTo>
                  <a:pt x="7315200" y="1303436"/>
                </a:lnTo>
                <a:lnTo>
                  <a:pt x="0" y="13034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9503679" y="9258300"/>
            <a:ext cx="7315200" cy="1303436"/>
          </a:xfrm>
          <a:custGeom>
            <a:avLst/>
            <a:gdLst/>
            <a:ahLst/>
            <a:cxnLst/>
            <a:rect l="l" t="t" r="r" b="b"/>
            <a:pathLst>
              <a:path w="7315200" h="1303436">
                <a:moveTo>
                  <a:pt x="0" y="0"/>
                </a:moveTo>
                <a:lnTo>
                  <a:pt x="7315200" y="0"/>
                </a:lnTo>
                <a:lnTo>
                  <a:pt x="7315200" y="1303436"/>
                </a:lnTo>
                <a:lnTo>
                  <a:pt x="0" y="13034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5" name="Group 5"/>
          <p:cNvGrpSpPr/>
          <p:nvPr/>
        </p:nvGrpSpPr>
        <p:grpSpPr>
          <a:xfrm>
            <a:off x="-161903" y="0"/>
            <a:ext cx="18288000" cy="12506000"/>
            <a:chOff x="0" y="0"/>
            <a:chExt cx="24384000" cy="16674667"/>
          </a:xfrm>
        </p:grpSpPr>
        <p:sp>
          <p:nvSpPr>
            <p:cNvPr id="6" name="Freeform 6"/>
            <p:cNvSpPr/>
            <p:nvPr/>
          </p:nvSpPr>
          <p:spPr>
            <a:xfrm>
              <a:off x="0" y="0"/>
              <a:ext cx="9189705" cy="9189705"/>
            </a:xfrm>
            <a:custGeom>
              <a:avLst/>
              <a:gdLst/>
              <a:ahLst/>
              <a:cxnLst/>
              <a:rect l="l" t="t" r="r" b="b"/>
              <a:pathLst>
                <a:path w="9189705" h="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7" name="Freeform 7"/>
            <p:cNvSpPr/>
            <p:nvPr/>
          </p:nvSpPr>
          <p:spPr>
            <a:xfrm>
              <a:off x="0" y="7484962"/>
              <a:ext cx="9189705" cy="9189705"/>
            </a:xfrm>
            <a:custGeom>
              <a:avLst/>
              <a:gdLst/>
              <a:ahLst/>
              <a:cxnLst/>
              <a:rect l="l" t="t" r="r" b="b"/>
              <a:pathLst>
                <a:path w="9189705" h="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8" name="Freeform 8"/>
            <p:cNvSpPr/>
            <p:nvPr/>
          </p:nvSpPr>
          <p:spPr>
            <a:xfrm>
              <a:off x="7597148" y="0"/>
              <a:ext cx="9189705" cy="9189705"/>
            </a:xfrm>
            <a:custGeom>
              <a:avLst/>
              <a:gdLst/>
              <a:ahLst/>
              <a:cxnLst/>
              <a:rect l="l" t="t" r="r" b="b"/>
              <a:pathLst>
                <a:path w="9189705" h="9189705">
                  <a:moveTo>
                    <a:pt x="0" y="0"/>
                  </a:moveTo>
                  <a:lnTo>
                    <a:pt x="9189704" y="0"/>
                  </a:lnTo>
                  <a:lnTo>
                    <a:pt x="9189704"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9" name="Freeform 9"/>
            <p:cNvSpPr/>
            <p:nvPr/>
          </p:nvSpPr>
          <p:spPr>
            <a:xfrm>
              <a:off x="7597148" y="7484962"/>
              <a:ext cx="9189705" cy="9189705"/>
            </a:xfrm>
            <a:custGeom>
              <a:avLst/>
              <a:gdLst/>
              <a:ahLst/>
              <a:cxnLst/>
              <a:rect l="l" t="t" r="r" b="b"/>
              <a:pathLst>
                <a:path w="9189705" h="9189705">
                  <a:moveTo>
                    <a:pt x="0" y="0"/>
                  </a:moveTo>
                  <a:lnTo>
                    <a:pt x="9189704" y="0"/>
                  </a:lnTo>
                  <a:lnTo>
                    <a:pt x="9189704"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10" name="Freeform 10"/>
            <p:cNvSpPr/>
            <p:nvPr/>
          </p:nvSpPr>
          <p:spPr>
            <a:xfrm>
              <a:off x="15194295" y="0"/>
              <a:ext cx="9189705" cy="9189705"/>
            </a:xfrm>
            <a:custGeom>
              <a:avLst/>
              <a:gdLst/>
              <a:ahLst/>
              <a:cxnLst/>
              <a:rect l="l" t="t" r="r" b="b"/>
              <a:pathLst>
                <a:path w="9189705" h="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11" name="Freeform 11"/>
            <p:cNvSpPr/>
            <p:nvPr/>
          </p:nvSpPr>
          <p:spPr>
            <a:xfrm>
              <a:off x="15194295" y="7484962"/>
              <a:ext cx="9189705" cy="9189705"/>
            </a:xfrm>
            <a:custGeom>
              <a:avLst/>
              <a:gdLst/>
              <a:ahLst/>
              <a:cxnLst/>
              <a:rect l="l" t="t" r="r" b="b"/>
              <a:pathLst>
                <a:path w="9189705" h="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grpSp>
      <p:sp>
        <p:nvSpPr>
          <p:cNvPr id="12" name="Freeform 12"/>
          <p:cNvSpPr/>
          <p:nvPr/>
        </p:nvSpPr>
        <p:spPr>
          <a:xfrm>
            <a:off x="-1027471" y="7822889"/>
            <a:ext cx="4128584" cy="2995100"/>
          </a:xfrm>
          <a:custGeom>
            <a:avLst/>
            <a:gdLst/>
            <a:ahLst/>
            <a:cxnLst/>
            <a:rect l="l" t="t" r="r" b="b"/>
            <a:pathLst>
              <a:path w="4128584" h="2995100">
                <a:moveTo>
                  <a:pt x="0" y="0"/>
                </a:moveTo>
                <a:lnTo>
                  <a:pt x="4128584" y="0"/>
                </a:lnTo>
                <a:lnTo>
                  <a:pt x="4128584" y="2995100"/>
                </a:lnTo>
                <a:lnTo>
                  <a:pt x="0" y="29951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3" name="Freeform 13"/>
          <p:cNvSpPr/>
          <p:nvPr/>
        </p:nvSpPr>
        <p:spPr>
          <a:xfrm>
            <a:off x="15195008" y="7822889"/>
            <a:ext cx="4128584" cy="2995100"/>
          </a:xfrm>
          <a:custGeom>
            <a:avLst/>
            <a:gdLst/>
            <a:ahLst/>
            <a:cxnLst/>
            <a:rect l="l" t="t" r="r" b="b"/>
            <a:pathLst>
              <a:path w="4128584" h="2995100">
                <a:moveTo>
                  <a:pt x="0" y="0"/>
                </a:moveTo>
                <a:lnTo>
                  <a:pt x="4128584" y="0"/>
                </a:lnTo>
                <a:lnTo>
                  <a:pt x="4128584" y="2995100"/>
                </a:lnTo>
                <a:lnTo>
                  <a:pt x="0" y="29951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4" name="Freeform 14"/>
          <p:cNvSpPr/>
          <p:nvPr/>
        </p:nvSpPr>
        <p:spPr>
          <a:xfrm>
            <a:off x="4937439" y="1365331"/>
            <a:ext cx="8089317" cy="1460325"/>
          </a:xfrm>
          <a:custGeom>
            <a:avLst/>
            <a:gdLst/>
            <a:ahLst/>
            <a:cxnLst/>
            <a:rect l="l" t="t" r="r" b="b"/>
            <a:pathLst>
              <a:path w="8089317" h="1460325">
                <a:moveTo>
                  <a:pt x="0" y="0"/>
                </a:moveTo>
                <a:lnTo>
                  <a:pt x="8089317" y="0"/>
                </a:lnTo>
                <a:lnTo>
                  <a:pt x="8089317" y="1460325"/>
                </a:lnTo>
                <a:lnTo>
                  <a:pt x="0" y="1460325"/>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5" name="Freeform 15"/>
          <p:cNvSpPr/>
          <p:nvPr/>
        </p:nvSpPr>
        <p:spPr>
          <a:xfrm>
            <a:off x="14768410" y="-1028700"/>
            <a:ext cx="4398124" cy="3854356"/>
          </a:xfrm>
          <a:custGeom>
            <a:avLst/>
            <a:gdLst/>
            <a:ahLst/>
            <a:cxnLst/>
            <a:rect l="l" t="t" r="r" b="b"/>
            <a:pathLst>
              <a:path w="4398124" h="3854356">
                <a:moveTo>
                  <a:pt x="0" y="0"/>
                </a:moveTo>
                <a:lnTo>
                  <a:pt x="4398124" y="0"/>
                </a:lnTo>
                <a:lnTo>
                  <a:pt x="4398124" y="3854356"/>
                </a:lnTo>
                <a:lnTo>
                  <a:pt x="0" y="3854356"/>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6" name="Freeform 16"/>
          <p:cNvSpPr/>
          <p:nvPr/>
        </p:nvSpPr>
        <p:spPr>
          <a:xfrm flipH="1">
            <a:off x="-903881" y="-1028700"/>
            <a:ext cx="4099665" cy="3592798"/>
          </a:xfrm>
          <a:custGeom>
            <a:avLst/>
            <a:gdLst/>
            <a:ahLst/>
            <a:cxnLst/>
            <a:rect l="l" t="t" r="r" b="b"/>
            <a:pathLst>
              <a:path w="4099665" h="3592798">
                <a:moveTo>
                  <a:pt x="4099665" y="0"/>
                </a:moveTo>
                <a:lnTo>
                  <a:pt x="0" y="0"/>
                </a:lnTo>
                <a:lnTo>
                  <a:pt x="0" y="3592798"/>
                </a:lnTo>
                <a:lnTo>
                  <a:pt x="4099665" y="3592798"/>
                </a:lnTo>
                <a:lnTo>
                  <a:pt x="4099665" y="0"/>
                </a:lnTo>
                <a:close/>
              </a:path>
            </a:pathLst>
          </a:custGeom>
          <a:blipFill>
            <a:blip r:embed="rId11">
              <a:extLst>
                <a:ext uri="{96DAC541-7B7A-43D3-8B79-37D633B846F1}">
                  <asvg:svgBlip xmlns:asvg="http://schemas.microsoft.com/office/drawing/2016/SVG/main" r:embed="rId12"/>
                </a:ext>
              </a:extLst>
            </a:blip>
            <a:stretch>
              <a:fillRect/>
            </a:stretch>
          </a:blipFill>
        </p:spPr>
      </p:sp>
      <p:grpSp>
        <p:nvGrpSpPr>
          <p:cNvPr id="17" name="Group 17"/>
          <p:cNvGrpSpPr/>
          <p:nvPr/>
        </p:nvGrpSpPr>
        <p:grpSpPr>
          <a:xfrm>
            <a:off x="1988540" y="3607058"/>
            <a:ext cx="2948898" cy="2948898"/>
            <a:chOff x="0" y="0"/>
            <a:chExt cx="812800" cy="812800"/>
          </a:xfrm>
        </p:grpSpPr>
        <p:sp>
          <p:nvSpPr>
            <p:cNvPr id="18" name="Freeform 18"/>
            <p:cNvSpPr/>
            <p:nvPr/>
          </p:nvSpPr>
          <p:spPr>
            <a:xfrm>
              <a:off x="0" y="0"/>
              <a:ext cx="812800" cy="812800"/>
            </a:xfrm>
            <a:custGeom>
              <a:avLst/>
              <a:gdLst/>
              <a:ahLst/>
              <a:cxnLst/>
              <a:rect l="l" t="t" r="r" b="b"/>
              <a:pathLst>
                <a:path w="812800" h="812800">
                  <a:moveTo>
                    <a:pt x="115516" y="0"/>
                  </a:moveTo>
                  <a:lnTo>
                    <a:pt x="697284" y="0"/>
                  </a:lnTo>
                  <a:cubicBezTo>
                    <a:pt x="761082" y="0"/>
                    <a:pt x="812800" y="51718"/>
                    <a:pt x="812800" y="115516"/>
                  </a:cubicBezTo>
                  <a:lnTo>
                    <a:pt x="812800" y="697284"/>
                  </a:lnTo>
                  <a:cubicBezTo>
                    <a:pt x="812800" y="761082"/>
                    <a:pt x="761082" y="812800"/>
                    <a:pt x="697284" y="812800"/>
                  </a:cubicBezTo>
                  <a:lnTo>
                    <a:pt x="115516" y="812800"/>
                  </a:lnTo>
                  <a:cubicBezTo>
                    <a:pt x="51718" y="812800"/>
                    <a:pt x="0" y="761082"/>
                    <a:pt x="0" y="697284"/>
                  </a:cubicBezTo>
                  <a:lnTo>
                    <a:pt x="0" y="115516"/>
                  </a:lnTo>
                  <a:cubicBezTo>
                    <a:pt x="0" y="51718"/>
                    <a:pt x="51718" y="0"/>
                    <a:pt x="115516" y="0"/>
                  </a:cubicBezTo>
                  <a:close/>
                </a:path>
              </a:pathLst>
            </a:custGeom>
            <a:solidFill>
              <a:srgbClr val="000000">
                <a:alpha val="0"/>
              </a:srgbClr>
            </a:solidFill>
            <a:ln w="12700" cap="rnd">
              <a:solidFill>
                <a:srgbClr val="000000"/>
              </a:solidFill>
              <a:prstDash val="solid"/>
              <a:round/>
            </a:ln>
          </p:spPr>
        </p:sp>
      </p:grpSp>
      <p:grpSp>
        <p:nvGrpSpPr>
          <p:cNvPr id="19" name="Group 19"/>
          <p:cNvGrpSpPr/>
          <p:nvPr/>
        </p:nvGrpSpPr>
        <p:grpSpPr>
          <a:xfrm>
            <a:off x="7507648" y="3607058"/>
            <a:ext cx="2948898" cy="2948898"/>
            <a:chOff x="0" y="0"/>
            <a:chExt cx="812800" cy="812800"/>
          </a:xfrm>
        </p:grpSpPr>
        <p:sp>
          <p:nvSpPr>
            <p:cNvPr id="20" name="Freeform 20"/>
            <p:cNvSpPr/>
            <p:nvPr/>
          </p:nvSpPr>
          <p:spPr>
            <a:xfrm>
              <a:off x="0" y="0"/>
              <a:ext cx="812800" cy="812800"/>
            </a:xfrm>
            <a:custGeom>
              <a:avLst/>
              <a:gdLst/>
              <a:ahLst/>
              <a:cxnLst/>
              <a:rect l="l" t="t" r="r" b="b"/>
              <a:pathLst>
                <a:path w="812800" h="812800">
                  <a:moveTo>
                    <a:pt x="115516" y="0"/>
                  </a:moveTo>
                  <a:lnTo>
                    <a:pt x="697284" y="0"/>
                  </a:lnTo>
                  <a:cubicBezTo>
                    <a:pt x="761082" y="0"/>
                    <a:pt x="812800" y="51718"/>
                    <a:pt x="812800" y="115516"/>
                  </a:cubicBezTo>
                  <a:lnTo>
                    <a:pt x="812800" y="697284"/>
                  </a:lnTo>
                  <a:cubicBezTo>
                    <a:pt x="812800" y="761082"/>
                    <a:pt x="761082" y="812800"/>
                    <a:pt x="697284" y="812800"/>
                  </a:cubicBezTo>
                  <a:lnTo>
                    <a:pt x="115516" y="812800"/>
                  </a:lnTo>
                  <a:cubicBezTo>
                    <a:pt x="51718" y="812800"/>
                    <a:pt x="0" y="761082"/>
                    <a:pt x="0" y="697284"/>
                  </a:cubicBezTo>
                  <a:lnTo>
                    <a:pt x="0" y="115516"/>
                  </a:lnTo>
                  <a:cubicBezTo>
                    <a:pt x="0" y="51718"/>
                    <a:pt x="51718" y="0"/>
                    <a:pt x="115516" y="0"/>
                  </a:cubicBezTo>
                  <a:close/>
                </a:path>
              </a:pathLst>
            </a:custGeom>
            <a:solidFill>
              <a:srgbClr val="000000">
                <a:alpha val="0"/>
              </a:srgbClr>
            </a:solidFill>
            <a:ln w="12700" cap="rnd">
              <a:solidFill>
                <a:srgbClr val="000000"/>
              </a:solidFill>
              <a:prstDash val="solid"/>
              <a:round/>
            </a:ln>
          </p:spPr>
        </p:sp>
      </p:grpSp>
      <p:grpSp>
        <p:nvGrpSpPr>
          <p:cNvPr id="21" name="Group 21"/>
          <p:cNvGrpSpPr/>
          <p:nvPr/>
        </p:nvGrpSpPr>
        <p:grpSpPr>
          <a:xfrm>
            <a:off x="1145952" y="6291770"/>
            <a:ext cx="4445361" cy="1319960"/>
            <a:chOff x="0" y="0"/>
            <a:chExt cx="1025725" cy="304568"/>
          </a:xfrm>
        </p:grpSpPr>
        <p:sp>
          <p:nvSpPr>
            <p:cNvPr id="22" name="Freeform 22"/>
            <p:cNvSpPr/>
            <p:nvPr/>
          </p:nvSpPr>
          <p:spPr>
            <a:xfrm>
              <a:off x="0" y="0"/>
              <a:ext cx="1025725" cy="304568"/>
            </a:xfrm>
            <a:custGeom>
              <a:avLst/>
              <a:gdLst/>
              <a:ahLst/>
              <a:cxnLst/>
              <a:rect l="l" t="t" r="r" b="b"/>
              <a:pathLst>
                <a:path w="1025725" h="304568">
                  <a:moveTo>
                    <a:pt x="152284" y="0"/>
                  </a:moveTo>
                  <a:lnTo>
                    <a:pt x="873441" y="0"/>
                  </a:lnTo>
                  <a:cubicBezTo>
                    <a:pt x="913829" y="0"/>
                    <a:pt x="952563" y="16044"/>
                    <a:pt x="981122" y="44603"/>
                  </a:cubicBezTo>
                  <a:cubicBezTo>
                    <a:pt x="1009681" y="73162"/>
                    <a:pt x="1025725" y="111896"/>
                    <a:pt x="1025725" y="152284"/>
                  </a:cubicBezTo>
                  <a:lnTo>
                    <a:pt x="1025725" y="152284"/>
                  </a:lnTo>
                  <a:cubicBezTo>
                    <a:pt x="1025725" y="192672"/>
                    <a:pt x="1009681" y="231407"/>
                    <a:pt x="981122" y="259965"/>
                  </a:cubicBezTo>
                  <a:cubicBezTo>
                    <a:pt x="952563" y="288524"/>
                    <a:pt x="913829" y="304568"/>
                    <a:pt x="873441" y="304568"/>
                  </a:cubicBezTo>
                  <a:lnTo>
                    <a:pt x="152284" y="304568"/>
                  </a:lnTo>
                  <a:cubicBezTo>
                    <a:pt x="111896" y="304568"/>
                    <a:pt x="73162" y="288524"/>
                    <a:pt x="44603" y="259965"/>
                  </a:cubicBezTo>
                  <a:cubicBezTo>
                    <a:pt x="16044" y="231407"/>
                    <a:pt x="0" y="192672"/>
                    <a:pt x="0" y="152284"/>
                  </a:cubicBezTo>
                  <a:lnTo>
                    <a:pt x="0" y="152284"/>
                  </a:lnTo>
                  <a:cubicBezTo>
                    <a:pt x="0" y="111896"/>
                    <a:pt x="16044" y="73162"/>
                    <a:pt x="44603" y="44603"/>
                  </a:cubicBezTo>
                  <a:cubicBezTo>
                    <a:pt x="73162" y="16044"/>
                    <a:pt x="111896" y="0"/>
                    <a:pt x="152284" y="0"/>
                  </a:cubicBezTo>
                  <a:close/>
                </a:path>
              </a:pathLst>
            </a:custGeom>
            <a:solidFill>
              <a:srgbClr val="162403"/>
            </a:solidFill>
            <a:ln w="57150" cap="rnd">
              <a:solidFill>
                <a:srgbClr val="C3A978"/>
              </a:solidFill>
              <a:prstDash val="solid"/>
              <a:round/>
            </a:ln>
          </p:spPr>
        </p:sp>
        <p:sp>
          <p:nvSpPr>
            <p:cNvPr id="23" name="TextBox 23"/>
            <p:cNvSpPr txBox="1"/>
            <p:nvPr/>
          </p:nvSpPr>
          <p:spPr>
            <a:xfrm>
              <a:off x="0" y="-38100"/>
              <a:ext cx="1025725" cy="342668"/>
            </a:xfrm>
            <a:prstGeom prst="rect">
              <a:avLst/>
            </a:prstGeom>
          </p:spPr>
          <p:txBody>
            <a:bodyPr lIns="50800" tIns="50800" rIns="50800" bIns="50800" rtlCol="0" anchor="ctr"/>
            <a:lstStyle/>
            <a:p>
              <a:pPr algn="ctr">
                <a:lnSpc>
                  <a:spcPts val="2659"/>
                </a:lnSpc>
              </a:pPr>
              <a:endParaRPr/>
            </a:p>
          </p:txBody>
        </p:sp>
      </p:grpSp>
      <p:grpSp>
        <p:nvGrpSpPr>
          <p:cNvPr id="24" name="Group 24"/>
          <p:cNvGrpSpPr/>
          <p:nvPr/>
        </p:nvGrpSpPr>
        <p:grpSpPr>
          <a:xfrm>
            <a:off x="6194288" y="6253000"/>
            <a:ext cx="5748015" cy="1319960"/>
            <a:chOff x="0" y="0"/>
            <a:chExt cx="1326300" cy="304568"/>
          </a:xfrm>
        </p:grpSpPr>
        <p:sp>
          <p:nvSpPr>
            <p:cNvPr id="25" name="Freeform 25"/>
            <p:cNvSpPr/>
            <p:nvPr/>
          </p:nvSpPr>
          <p:spPr>
            <a:xfrm>
              <a:off x="0" y="0"/>
              <a:ext cx="1326300" cy="304568"/>
            </a:xfrm>
            <a:custGeom>
              <a:avLst/>
              <a:gdLst/>
              <a:ahLst/>
              <a:cxnLst/>
              <a:rect l="l" t="t" r="r" b="b"/>
              <a:pathLst>
                <a:path w="1326300" h="304568">
                  <a:moveTo>
                    <a:pt x="134689" y="0"/>
                  </a:moveTo>
                  <a:lnTo>
                    <a:pt x="1191612" y="0"/>
                  </a:lnTo>
                  <a:cubicBezTo>
                    <a:pt x="1227334" y="0"/>
                    <a:pt x="1261592" y="14190"/>
                    <a:pt x="1286851" y="39449"/>
                  </a:cubicBezTo>
                  <a:cubicBezTo>
                    <a:pt x="1312110" y="64708"/>
                    <a:pt x="1326300" y="98967"/>
                    <a:pt x="1326300" y="134689"/>
                  </a:cubicBezTo>
                  <a:lnTo>
                    <a:pt x="1326300" y="169880"/>
                  </a:lnTo>
                  <a:cubicBezTo>
                    <a:pt x="1326300" y="205601"/>
                    <a:pt x="1312110" y="239860"/>
                    <a:pt x="1286851" y="265119"/>
                  </a:cubicBezTo>
                  <a:cubicBezTo>
                    <a:pt x="1261592" y="290378"/>
                    <a:pt x="1227334" y="304568"/>
                    <a:pt x="1191612" y="304568"/>
                  </a:cubicBezTo>
                  <a:lnTo>
                    <a:pt x="134689" y="304568"/>
                  </a:lnTo>
                  <a:cubicBezTo>
                    <a:pt x="98967" y="304568"/>
                    <a:pt x="64708" y="290378"/>
                    <a:pt x="39449" y="265119"/>
                  </a:cubicBezTo>
                  <a:cubicBezTo>
                    <a:pt x="14190" y="239860"/>
                    <a:pt x="0" y="205601"/>
                    <a:pt x="0" y="169880"/>
                  </a:cubicBezTo>
                  <a:lnTo>
                    <a:pt x="0" y="134689"/>
                  </a:lnTo>
                  <a:cubicBezTo>
                    <a:pt x="0" y="98967"/>
                    <a:pt x="14190" y="64708"/>
                    <a:pt x="39449" y="39449"/>
                  </a:cubicBezTo>
                  <a:cubicBezTo>
                    <a:pt x="64708" y="14190"/>
                    <a:pt x="98967" y="0"/>
                    <a:pt x="134689" y="0"/>
                  </a:cubicBezTo>
                  <a:close/>
                </a:path>
              </a:pathLst>
            </a:custGeom>
            <a:solidFill>
              <a:srgbClr val="162403"/>
            </a:solidFill>
            <a:ln w="57150" cap="rnd">
              <a:solidFill>
                <a:srgbClr val="C3A978"/>
              </a:solidFill>
              <a:prstDash val="solid"/>
              <a:round/>
            </a:ln>
          </p:spPr>
        </p:sp>
        <p:sp>
          <p:nvSpPr>
            <p:cNvPr id="26" name="TextBox 26"/>
            <p:cNvSpPr txBox="1"/>
            <p:nvPr/>
          </p:nvSpPr>
          <p:spPr>
            <a:xfrm>
              <a:off x="0" y="-38100"/>
              <a:ext cx="1326300" cy="342668"/>
            </a:xfrm>
            <a:prstGeom prst="rect">
              <a:avLst/>
            </a:prstGeom>
          </p:spPr>
          <p:txBody>
            <a:bodyPr lIns="50800" tIns="50800" rIns="50800" bIns="50800" rtlCol="0" anchor="ctr"/>
            <a:lstStyle/>
            <a:p>
              <a:pPr algn="ctr">
                <a:lnSpc>
                  <a:spcPts val="2659"/>
                </a:lnSpc>
              </a:pPr>
              <a:endParaRPr/>
            </a:p>
          </p:txBody>
        </p:sp>
      </p:grpSp>
      <p:grpSp>
        <p:nvGrpSpPr>
          <p:cNvPr id="27" name="Group 27"/>
          <p:cNvGrpSpPr/>
          <p:nvPr/>
        </p:nvGrpSpPr>
        <p:grpSpPr>
          <a:xfrm>
            <a:off x="13411842" y="3607058"/>
            <a:ext cx="2948898" cy="2948898"/>
            <a:chOff x="0" y="0"/>
            <a:chExt cx="812800" cy="812800"/>
          </a:xfrm>
        </p:grpSpPr>
        <p:sp>
          <p:nvSpPr>
            <p:cNvPr id="28" name="Freeform 28"/>
            <p:cNvSpPr/>
            <p:nvPr/>
          </p:nvSpPr>
          <p:spPr>
            <a:xfrm>
              <a:off x="0" y="0"/>
              <a:ext cx="812800" cy="812800"/>
            </a:xfrm>
            <a:custGeom>
              <a:avLst/>
              <a:gdLst/>
              <a:ahLst/>
              <a:cxnLst/>
              <a:rect l="l" t="t" r="r" b="b"/>
              <a:pathLst>
                <a:path w="812800" h="812800">
                  <a:moveTo>
                    <a:pt x="115516" y="0"/>
                  </a:moveTo>
                  <a:lnTo>
                    <a:pt x="697284" y="0"/>
                  </a:lnTo>
                  <a:cubicBezTo>
                    <a:pt x="761082" y="0"/>
                    <a:pt x="812800" y="51718"/>
                    <a:pt x="812800" y="115516"/>
                  </a:cubicBezTo>
                  <a:lnTo>
                    <a:pt x="812800" y="697284"/>
                  </a:lnTo>
                  <a:cubicBezTo>
                    <a:pt x="812800" y="761082"/>
                    <a:pt x="761082" y="812800"/>
                    <a:pt x="697284" y="812800"/>
                  </a:cubicBezTo>
                  <a:lnTo>
                    <a:pt x="115516" y="812800"/>
                  </a:lnTo>
                  <a:cubicBezTo>
                    <a:pt x="51718" y="812800"/>
                    <a:pt x="0" y="761082"/>
                    <a:pt x="0" y="697284"/>
                  </a:cubicBezTo>
                  <a:lnTo>
                    <a:pt x="0" y="115516"/>
                  </a:lnTo>
                  <a:cubicBezTo>
                    <a:pt x="0" y="51718"/>
                    <a:pt x="51718" y="0"/>
                    <a:pt x="115516" y="0"/>
                  </a:cubicBezTo>
                  <a:close/>
                </a:path>
              </a:pathLst>
            </a:custGeom>
            <a:blipFill>
              <a:blip r:embed="rId13"/>
              <a:stretch>
                <a:fillRect l="-37722" r="-70852" b="-213057"/>
              </a:stretch>
            </a:blipFill>
            <a:ln w="57150" cap="rnd">
              <a:solidFill>
                <a:srgbClr val="C3A978"/>
              </a:solidFill>
              <a:prstDash val="solid"/>
              <a:round/>
            </a:ln>
          </p:spPr>
        </p:sp>
      </p:grpSp>
      <p:grpSp>
        <p:nvGrpSpPr>
          <p:cNvPr id="29" name="Group 29"/>
          <p:cNvGrpSpPr/>
          <p:nvPr/>
        </p:nvGrpSpPr>
        <p:grpSpPr>
          <a:xfrm>
            <a:off x="12926961" y="6396545"/>
            <a:ext cx="3918662" cy="1215185"/>
            <a:chOff x="0" y="0"/>
            <a:chExt cx="904194" cy="280393"/>
          </a:xfrm>
        </p:grpSpPr>
        <p:sp>
          <p:nvSpPr>
            <p:cNvPr id="30" name="Freeform 30"/>
            <p:cNvSpPr/>
            <p:nvPr/>
          </p:nvSpPr>
          <p:spPr>
            <a:xfrm>
              <a:off x="0" y="0"/>
              <a:ext cx="904194" cy="280393"/>
            </a:xfrm>
            <a:custGeom>
              <a:avLst/>
              <a:gdLst/>
              <a:ahLst/>
              <a:cxnLst/>
              <a:rect l="l" t="t" r="r" b="b"/>
              <a:pathLst>
                <a:path w="904194" h="280393">
                  <a:moveTo>
                    <a:pt x="140196" y="0"/>
                  </a:moveTo>
                  <a:lnTo>
                    <a:pt x="763998" y="0"/>
                  </a:lnTo>
                  <a:cubicBezTo>
                    <a:pt x="841426" y="0"/>
                    <a:pt x="904194" y="62768"/>
                    <a:pt x="904194" y="140196"/>
                  </a:cubicBezTo>
                  <a:lnTo>
                    <a:pt x="904194" y="140196"/>
                  </a:lnTo>
                  <a:cubicBezTo>
                    <a:pt x="904194" y="217625"/>
                    <a:pt x="841426" y="280393"/>
                    <a:pt x="763998" y="280393"/>
                  </a:cubicBezTo>
                  <a:lnTo>
                    <a:pt x="140196" y="280393"/>
                  </a:lnTo>
                  <a:cubicBezTo>
                    <a:pt x="62768" y="280393"/>
                    <a:pt x="0" y="217625"/>
                    <a:pt x="0" y="140196"/>
                  </a:cubicBezTo>
                  <a:lnTo>
                    <a:pt x="0" y="140196"/>
                  </a:lnTo>
                  <a:cubicBezTo>
                    <a:pt x="0" y="62768"/>
                    <a:pt x="62768" y="0"/>
                    <a:pt x="140196" y="0"/>
                  </a:cubicBezTo>
                  <a:close/>
                </a:path>
              </a:pathLst>
            </a:custGeom>
            <a:solidFill>
              <a:srgbClr val="162403"/>
            </a:solidFill>
            <a:ln w="57150" cap="rnd">
              <a:solidFill>
                <a:srgbClr val="C3A978"/>
              </a:solidFill>
              <a:prstDash val="solid"/>
              <a:round/>
            </a:ln>
          </p:spPr>
        </p:sp>
        <p:sp>
          <p:nvSpPr>
            <p:cNvPr id="31" name="TextBox 31"/>
            <p:cNvSpPr txBox="1"/>
            <p:nvPr/>
          </p:nvSpPr>
          <p:spPr>
            <a:xfrm>
              <a:off x="0" y="-38100"/>
              <a:ext cx="904194" cy="318493"/>
            </a:xfrm>
            <a:prstGeom prst="rect">
              <a:avLst/>
            </a:prstGeom>
          </p:spPr>
          <p:txBody>
            <a:bodyPr lIns="50800" tIns="50800" rIns="50800" bIns="50800" rtlCol="0" anchor="ctr"/>
            <a:lstStyle/>
            <a:p>
              <a:pPr algn="ctr">
                <a:lnSpc>
                  <a:spcPts val="2659"/>
                </a:lnSpc>
              </a:pPr>
              <a:endParaRPr/>
            </a:p>
          </p:txBody>
        </p:sp>
      </p:grpSp>
      <p:grpSp>
        <p:nvGrpSpPr>
          <p:cNvPr id="32" name="Group 32"/>
          <p:cNvGrpSpPr/>
          <p:nvPr/>
        </p:nvGrpSpPr>
        <p:grpSpPr>
          <a:xfrm>
            <a:off x="16542069" y="8861481"/>
            <a:ext cx="1434462" cy="1258508"/>
            <a:chOff x="0" y="0"/>
            <a:chExt cx="1912616" cy="1678011"/>
          </a:xfrm>
        </p:grpSpPr>
        <p:grpSp>
          <p:nvGrpSpPr>
            <p:cNvPr id="33" name="Group 33"/>
            <p:cNvGrpSpPr/>
            <p:nvPr/>
          </p:nvGrpSpPr>
          <p:grpSpPr>
            <a:xfrm>
              <a:off x="0" y="0"/>
              <a:ext cx="1912616" cy="1678011"/>
              <a:chOff x="0" y="0"/>
              <a:chExt cx="377801" cy="331459"/>
            </a:xfrm>
          </p:grpSpPr>
          <p:sp>
            <p:nvSpPr>
              <p:cNvPr id="34" name="Freeform 34"/>
              <p:cNvSpPr/>
              <p:nvPr/>
            </p:nvSpPr>
            <p:spPr>
              <a:xfrm>
                <a:off x="0" y="0"/>
                <a:ext cx="377801" cy="331459"/>
              </a:xfrm>
              <a:custGeom>
                <a:avLst/>
                <a:gdLst/>
                <a:ahLst/>
                <a:cxnLst/>
                <a:rect l="l" t="t" r="r" b="b"/>
                <a:pathLst>
                  <a:path w="377801" h="331459">
                    <a:moveTo>
                      <a:pt x="165729" y="0"/>
                    </a:moveTo>
                    <a:lnTo>
                      <a:pt x="212071" y="0"/>
                    </a:lnTo>
                    <a:cubicBezTo>
                      <a:pt x="256025" y="0"/>
                      <a:pt x="298179" y="17461"/>
                      <a:pt x="329260" y="48541"/>
                    </a:cubicBezTo>
                    <a:cubicBezTo>
                      <a:pt x="360340" y="79621"/>
                      <a:pt x="377801" y="121775"/>
                      <a:pt x="377801" y="165729"/>
                    </a:cubicBezTo>
                    <a:lnTo>
                      <a:pt x="377801" y="165729"/>
                    </a:lnTo>
                    <a:cubicBezTo>
                      <a:pt x="377801" y="257259"/>
                      <a:pt x="303601" y="331459"/>
                      <a:pt x="212071" y="331459"/>
                    </a:cubicBezTo>
                    <a:lnTo>
                      <a:pt x="165729" y="331459"/>
                    </a:lnTo>
                    <a:cubicBezTo>
                      <a:pt x="74200" y="331459"/>
                      <a:pt x="0" y="257259"/>
                      <a:pt x="0" y="165729"/>
                    </a:cubicBezTo>
                    <a:lnTo>
                      <a:pt x="0" y="165729"/>
                    </a:lnTo>
                    <a:cubicBezTo>
                      <a:pt x="0" y="74200"/>
                      <a:pt x="74200" y="0"/>
                      <a:pt x="165729" y="0"/>
                    </a:cubicBezTo>
                    <a:close/>
                  </a:path>
                </a:pathLst>
              </a:custGeom>
              <a:solidFill>
                <a:srgbClr val="C3A978"/>
              </a:solidFill>
              <a:ln w="47625" cap="rnd">
                <a:solidFill>
                  <a:srgbClr val="CAB386"/>
                </a:solidFill>
                <a:prstDash val="solid"/>
                <a:round/>
              </a:ln>
            </p:spPr>
          </p:sp>
          <p:sp>
            <p:nvSpPr>
              <p:cNvPr id="35" name="TextBox 35"/>
              <p:cNvSpPr txBox="1"/>
              <p:nvPr/>
            </p:nvSpPr>
            <p:spPr>
              <a:xfrm>
                <a:off x="0" y="-38100"/>
                <a:ext cx="377801" cy="369559"/>
              </a:xfrm>
              <a:prstGeom prst="rect">
                <a:avLst/>
              </a:prstGeom>
            </p:spPr>
            <p:txBody>
              <a:bodyPr lIns="50800" tIns="50800" rIns="50800" bIns="50800" rtlCol="0" anchor="ctr"/>
              <a:lstStyle/>
              <a:p>
                <a:pPr algn="ctr">
                  <a:lnSpc>
                    <a:spcPts val="2659"/>
                  </a:lnSpc>
                  <a:spcBef>
                    <a:spcPct val="0"/>
                  </a:spcBef>
                </a:pPr>
                <a:endParaRPr/>
              </a:p>
            </p:txBody>
          </p:sp>
        </p:grpSp>
        <p:sp>
          <p:nvSpPr>
            <p:cNvPr id="36" name="TextBox 36"/>
            <p:cNvSpPr txBox="1"/>
            <p:nvPr/>
          </p:nvSpPr>
          <p:spPr>
            <a:xfrm>
              <a:off x="312042" y="96017"/>
              <a:ext cx="1288532" cy="1302032"/>
            </a:xfrm>
            <a:prstGeom prst="rect">
              <a:avLst/>
            </a:prstGeom>
          </p:spPr>
          <p:txBody>
            <a:bodyPr lIns="0" tIns="0" rIns="0" bIns="0" rtlCol="0" anchor="t">
              <a:spAutoFit/>
            </a:bodyPr>
            <a:lstStyle/>
            <a:p>
              <a:pPr algn="ctr">
                <a:lnSpc>
                  <a:spcPts val="8025"/>
                </a:lnSpc>
              </a:pPr>
              <a:r>
                <a:rPr lang="en-US" sz="6079" spc="-255">
                  <a:solidFill>
                    <a:srgbClr val="000000"/>
                  </a:solidFill>
                  <a:latin typeface="Candal"/>
                  <a:ea typeface="Candal"/>
                  <a:cs typeface="Candal"/>
                  <a:sym typeface="Candal"/>
                </a:rPr>
                <a:t>2</a:t>
              </a:r>
            </a:p>
          </p:txBody>
        </p:sp>
      </p:grpSp>
      <p:sp>
        <p:nvSpPr>
          <p:cNvPr id="37" name="TextBox 37"/>
          <p:cNvSpPr txBox="1"/>
          <p:nvPr/>
        </p:nvSpPr>
        <p:spPr>
          <a:xfrm>
            <a:off x="5539086" y="1686322"/>
            <a:ext cx="7164092" cy="728653"/>
          </a:xfrm>
          <a:prstGeom prst="rect">
            <a:avLst/>
          </a:prstGeom>
        </p:spPr>
        <p:txBody>
          <a:bodyPr lIns="0" tIns="0" rIns="0" bIns="0" rtlCol="0" anchor="t">
            <a:spAutoFit/>
          </a:bodyPr>
          <a:lstStyle/>
          <a:p>
            <a:pPr algn="ctr">
              <a:lnSpc>
                <a:spcPts val="5574"/>
              </a:lnSpc>
            </a:pPr>
            <a:r>
              <a:rPr lang="en-US" sz="5161" spc="-350">
                <a:solidFill>
                  <a:srgbClr val="DBCBAA"/>
                </a:solidFill>
                <a:latin typeface="Candal"/>
                <a:ea typeface="Candal"/>
                <a:cs typeface="Candal"/>
                <a:sym typeface="Candal"/>
              </a:rPr>
              <a:t>Anggota Kelompok</a:t>
            </a:r>
          </a:p>
        </p:txBody>
      </p:sp>
      <p:sp>
        <p:nvSpPr>
          <p:cNvPr id="38" name="TextBox 38"/>
          <p:cNvSpPr txBox="1"/>
          <p:nvPr/>
        </p:nvSpPr>
        <p:spPr>
          <a:xfrm>
            <a:off x="1290969" y="6525572"/>
            <a:ext cx="3809630" cy="880931"/>
          </a:xfrm>
          <a:prstGeom prst="rect">
            <a:avLst/>
          </a:prstGeom>
        </p:spPr>
        <p:txBody>
          <a:bodyPr lIns="0" tIns="0" rIns="0" bIns="0" rtlCol="0" anchor="t">
            <a:spAutoFit/>
          </a:bodyPr>
          <a:lstStyle/>
          <a:p>
            <a:pPr algn="ctr">
              <a:lnSpc>
                <a:spcPts val="3413"/>
              </a:lnSpc>
            </a:pPr>
            <a:r>
              <a:rPr lang="en-US" sz="3160" spc="-214">
                <a:solidFill>
                  <a:srgbClr val="FFFFFF"/>
                </a:solidFill>
                <a:latin typeface="Public Sans"/>
                <a:ea typeface="Public Sans"/>
                <a:cs typeface="Public Sans"/>
                <a:sym typeface="Public Sans"/>
              </a:rPr>
              <a:t>AL QADRI </a:t>
            </a:r>
          </a:p>
          <a:p>
            <a:pPr algn="ctr">
              <a:lnSpc>
                <a:spcPts val="3413"/>
              </a:lnSpc>
            </a:pPr>
            <a:r>
              <a:rPr lang="en-US" sz="3160" spc="-214">
                <a:solidFill>
                  <a:srgbClr val="FFFFFF"/>
                </a:solidFill>
                <a:latin typeface="Public Sans"/>
                <a:ea typeface="Public Sans"/>
                <a:cs typeface="Public Sans"/>
                <a:sym typeface="Public Sans"/>
              </a:rPr>
              <a:t>( H071221052 ) </a:t>
            </a:r>
          </a:p>
        </p:txBody>
      </p:sp>
      <p:sp>
        <p:nvSpPr>
          <p:cNvPr id="39" name="TextBox 39"/>
          <p:cNvSpPr txBox="1"/>
          <p:nvPr/>
        </p:nvSpPr>
        <p:spPr>
          <a:xfrm>
            <a:off x="6262791" y="6486802"/>
            <a:ext cx="5438613" cy="880931"/>
          </a:xfrm>
          <a:prstGeom prst="rect">
            <a:avLst/>
          </a:prstGeom>
        </p:spPr>
        <p:txBody>
          <a:bodyPr lIns="0" tIns="0" rIns="0" bIns="0" rtlCol="0" anchor="t">
            <a:spAutoFit/>
          </a:bodyPr>
          <a:lstStyle/>
          <a:p>
            <a:pPr algn="ctr">
              <a:lnSpc>
                <a:spcPts val="3413"/>
              </a:lnSpc>
            </a:pPr>
            <a:r>
              <a:rPr lang="en-US" sz="3160" spc="-214">
                <a:solidFill>
                  <a:srgbClr val="FFFFFF"/>
                </a:solidFill>
                <a:latin typeface="Public Sans"/>
                <a:ea typeface="Public Sans"/>
                <a:cs typeface="Public Sans"/>
                <a:sym typeface="Public Sans"/>
              </a:rPr>
              <a:t>MIFTHAHUL HOIRI BACHRUDDIN B ( H071221072 )</a:t>
            </a:r>
          </a:p>
        </p:txBody>
      </p:sp>
      <p:sp>
        <p:nvSpPr>
          <p:cNvPr id="40" name="TextBox 40"/>
          <p:cNvSpPr txBox="1"/>
          <p:nvPr/>
        </p:nvSpPr>
        <p:spPr>
          <a:xfrm>
            <a:off x="13035993" y="6584531"/>
            <a:ext cx="3809630" cy="880931"/>
          </a:xfrm>
          <a:prstGeom prst="rect">
            <a:avLst/>
          </a:prstGeom>
        </p:spPr>
        <p:txBody>
          <a:bodyPr lIns="0" tIns="0" rIns="0" bIns="0" rtlCol="0" anchor="t">
            <a:spAutoFit/>
          </a:bodyPr>
          <a:lstStyle/>
          <a:p>
            <a:pPr algn="ctr">
              <a:lnSpc>
                <a:spcPts val="3413"/>
              </a:lnSpc>
            </a:pPr>
            <a:r>
              <a:rPr lang="en-US" sz="3160" spc="-214">
                <a:solidFill>
                  <a:srgbClr val="FFFFFF"/>
                </a:solidFill>
                <a:latin typeface="Public Sans"/>
                <a:ea typeface="Public Sans"/>
                <a:cs typeface="Public Sans"/>
                <a:sym typeface="Public Sans"/>
              </a:rPr>
              <a:t>EVAN PANDU NATA     ( H07221057 )</a:t>
            </a:r>
          </a:p>
        </p:txBody>
      </p:sp>
      <p:grpSp>
        <p:nvGrpSpPr>
          <p:cNvPr id="41" name="Group 41"/>
          <p:cNvGrpSpPr/>
          <p:nvPr/>
        </p:nvGrpSpPr>
        <p:grpSpPr>
          <a:xfrm>
            <a:off x="7507648" y="3447647"/>
            <a:ext cx="3010580" cy="3010580"/>
            <a:chOff x="0" y="0"/>
            <a:chExt cx="812800" cy="812800"/>
          </a:xfrm>
        </p:grpSpPr>
        <p:sp>
          <p:nvSpPr>
            <p:cNvPr id="42" name="Freeform 42"/>
            <p:cNvSpPr/>
            <p:nvPr/>
          </p:nvSpPr>
          <p:spPr>
            <a:xfrm>
              <a:off x="0" y="0"/>
              <a:ext cx="812800" cy="812800"/>
            </a:xfrm>
            <a:custGeom>
              <a:avLst/>
              <a:gdLst/>
              <a:ahLst/>
              <a:cxnLst/>
              <a:rect l="l" t="t" r="r" b="b"/>
              <a:pathLst>
                <a:path w="812800" h="812800">
                  <a:moveTo>
                    <a:pt x="113149" y="0"/>
                  </a:moveTo>
                  <a:lnTo>
                    <a:pt x="699651" y="0"/>
                  </a:lnTo>
                  <a:cubicBezTo>
                    <a:pt x="729660" y="0"/>
                    <a:pt x="758440" y="11921"/>
                    <a:pt x="779659" y="33141"/>
                  </a:cubicBezTo>
                  <a:cubicBezTo>
                    <a:pt x="800879" y="54360"/>
                    <a:pt x="812800" y="83140"/>
                    <a:pt x="812800" y="113149"/>
                  </a:cubicBezTo>
                  <a:lnTo>
                    <a:pt x="812800" y="699651"/>
                  </a:lnTo>
                  <a:cubicBezTo>
                    <a:pt x="812800" y="729660"/>
                    <a:pt x="800879" y="758440"/>
                    <a:pt x="779659" y="779659"/>
                  </a:cubicBezTo>
                  <a:cubicBezTo>
                    <a:pt x="758440" y="800879"/>
                    <a:pt x="729660" y="812800"/>
                    <a:pt x="699651" y="812800"/>
                  </a:cubicBezTo>
                  <a:lnTo>
                    <a:pt x="113149" y="812800"/>
                  </a:lnTo>
                  <a:cubicBezTo>
                    <a:pt x="83140" y="812800"/>
                    <a:pt x="54360" y="800879"/>
                    <a:pt x="33141" y="779659"/>
                  </a:cubicBezTo>
                  <a:cubicBezTo>
                    <a:pt x="11921" y="758440"/>
                    <a:pt x="0" y="729660"/>
                    <a:pt x="0" y="699651"/>
                  </a:cubicBezTo>
                  <a:lnTo>
                    <a:pt x="0" y="113149"/>
                  </a:lnTo>
                  <a:cubicBezTo>
                    <a:pt x="0" y="83140"/>
                    <a:pt x="11921" y="54360"/>
                    <a:pt x="33141" y="33141"/>
                  </a:cubicBezTo>
                  <a:cubicBezTo>
                    <a:pt x="54360" y="11921"/>
                    <a:pt x="83140" y="0"/>
                    <a:pt x="113149" y="0"/>
                  </a:cubicBezTo>
                  <a:close/>
                </a:path>
              </a:pathLst>
            </a:custGeom>
            <a:blipFill>
              <a:blip r:embed="rId13"/>
              <a:stretch>
                <a:fillRect l="-37722" r="-70852" b="-213057"/>
              </a:stretch>
            </a:blipFill>
            <a:ln w="57150" cap="rnd">
              <a:solidFill>
                <a:srgbClr val="C3A978"/>
              </a:solidFill>
              <a:prstDash val="solid"/>
              <a:round/>
            </a:ln>
          </p:spPr>
        </p:sp>
      </p:grpSp>
      <p:grpSp>
        <p:nvGrpSpPr>
          <p:cNvPr id="43" name="Group 43"/>
          <p:cNvGrpSpPr/>
          <p:nvPr/>
        </p:nvGrpSpPr>
        <p:grpSpPr>
          <a:xfrm>
            <a:off x="1988540" y="3509329"/>
            <a:ext cx="2948898" cy="2948898"/>
            <a:chOff x="0" y="0"/>
            <a:chExt cx="812800" cy="812800"/>
          </a:xfrm>
        </p:grpSpPr>
        <p:sp>
          <p:nvSpPr>
            <p:cNvPr id="44" name="Freeform 44"/>
            <p:cNvSpPr/>
            <p:nvPr/>
          </p:nvSpPr>
          <p:spPr>
            <a:xfrm>
              <a:off x="0" y="0"/>
              <a:ext cx="812800" cy="812800"/>
            </a:xfrm>
            <a:custGeom>
              <a:avLst/>
              <a:gdLst/>
              <a:ahLst/>
              <a:cxnLst/>
              <a:rect l="l" t="t" r="r" b="b"/>
              <a:pathLst>
                <a:path w="812800" h="812800">
                  <a:moveTo>
                    <a:pt x="115516" y="0"/>
                  </a:moveTo>
                  <a:lnTo>
                    <a:pt x="697284" y="0"/>
                  </a:lnTo>
                  <a:cubicBezTo>
                    <a:pt x="761082" y="0"/>
                    <a:pt x="812800" y="51718"/>
                    <a:pt x="812800" y="115516"/>
                  </a:cubicBezTo>
                  <a:lnTo>
                    <a:pt x="812800" y="697284"/>
                  </a:lnTo>
                  <a:cubicBezTo>
                    <a:pt x="812800" y="761082"/>
                    <a:pt x="761082" y="812800"/>
                    <a:pt x="697284" y="812800"/>
                  </a:cubicBezTo>
                  <a:lnTo>
                    <a:pt x="115516" y="812800"/>
                  </a:lnTo>
                  <a:cubicBezTo>
                    <a:pt x="51718" y="812800"/>
                    <a:pt x="0" y="761082"/>
                    <a:pt x="0" y="697284"/>
                  </a:cubicBezTo>
                  <a:lnTo>
                    <a:pt x="0" y="115516"/>
                  </a:lnTo>
                  <a:cubicBezTo>
                    <a:pt x="0" y="51718"/>
                    <a:pt x="51718" y="0"/>
                    <a:pt x="115516" y="0"/>
                  </a:cubicBezTo>
                  <a:close/>
                </a:path>
              </a:pathLst>
            </a:custGeom>
            <a:blipFill>
              <a:blip r:embed="rId13"/>
              <a:stretch>
                <a:fillRect l="-37722" r="-70852" b="-213057"/>
              </a:stretch>
            </a:blipFill>
            <a:ln w="57150" cap="rnd">
              <a:solidFill>
                <a:srgbClr val="C3A978"/>
              </a:solidFill>
              <a:prstDash val="solid"/>
              <a:round/>
            </a:ln>
          </p:spPr>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5111" b="-15111"/>
            </a:stretch>
          </a:blipFill>
        </p:spPr>
      </p:sp>
      <p:sp>
        <p:nvSpPr>
          <p:cNvPr id="3" name="Freeform 3"/>
          <p:cNvSpPr/>
          <p:nvPr/>
        </p:nvSpPr>
        <p:spPr>
          <a:xfrm>
            <a:off x="2563792" y="9258300"/>
            <a:ext cx="7315200" cy="1303436"/>
          </a:xfrm>
          <a:custGeom>
            <a:avLst/>
            <a:gdLst/>
            <a:ahLst/>
            <a:cxnLst/>
            <a:rect l="l" t="t" r="r" b="b"/>
            <a:pathLst>
              <a:path w="7315200" h="1303436">
                <a:moveTo>
                  <a:pt x="0" y="0"/>
                </a:moveTo>
                <a:lnTo>
                  <a:pt x="7315200" y="0"/>
                </a:lnTo>
                <a:lnTo>
                  <a:pt x="7315200" y="1303436"/>
                </a:lnTo>
                <a:lnTo>
                  <a:pt x="0" y="13034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9503679" y="9258300"/>
            <a:ext cx="7315200" cy="1303436"/>
          </a:xfrm>
          <a:custGeom>
            <a:avLst/>
            <a:gdLst/>
            <a:ahLst/>
            <a:cxnLst/>
            <a:rect l="l" t="t" r="r" b="b"/>
            <a:pathLst>
              <a:path w="7315200" h="1303436">
                <a:moveTo>
                  <a:pt x="0" y="0"/>
                </a:moveTo>
                <a:lnTo>
                  <a:pt x="7315200" y="0"/>
                </a:lnTo>
                <a:lnTo>
                  <a:pt x="7315200" y="1303436"/>
                </a:lnTo>
                <a:lnTo>
                  <a:pt x="0" y="13034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5" name="Group 5"/>
          <p:cNvGrpSpPr/>
          <p:nvPr/>
        </p:nvGrpSpPr>
        <p:grpSpPr>
          <a:xfrm>
            <a:off x="-206668" y="-154471"/>
            <a:ext cx="18288000" cy="12506000"/>
            <a:chOff x="0" y="0"/>
            <a:chExt cx="24384000" cy="16674667"/>
          </a:xfrm>
        </p:grpSpPr>
        <p:sp>
          <p:nvSpPr>
            <p:cNvPr id="6" name="Freeform 6"/>
            <p:cNvSpPr/>
            <p:nvPr/>
          </p:nvSpPr>
          <p:spPr>
            <a:xfrm>
              <a:off x="0" y="0"/>
              <a:ext cx="9189705" cy="9189705"/>
            </a:xfrm>
            <a:custGeom>
              <a:avLst/>
              <a:gdLst/>
              <a:ahLst/>
              <a:cxnLst/>
              <a:rect l="l" t="t" r="r" b="b"/>
              <a:pathLst>
                <a:path w="9189705" h="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7" name="Freeform 7"/>
            <p:cNvSpPr/>
            <p:nvPr/>
          </p:nvSpPr>
          <p:spPr>
            <a:xfrm>
              <a:off x="0" y="7484962"/>
              <a:ext cx="9189705" cy="9189705"/>
            </a:xfrm>
            <a:custGeom>
              <a:avLst/>
              <a:gdLst/>
              <a:ahLst/>
              <a:cxnLst/>
              <a:rect l="l" t="t" r="r" b="b"/>
              <a:pathLst>
                <a:path w="9189705" h="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8" name="Freeform 8"/>
            <p:cNvSpPr/>
            <p:nvPr/>
          </p:nvSpPr>
          <p:spPr>
            <a:xfrm>
              <a:off x="7597148" y="0"/>
              <a:ext cx="9189705" cy="9189705"/>
            </a:xfrm>
            <a:custGeom>
              <a:avLst/>
              <a:gdLst/>
              <a:ahLst/>
              <a:cxnLst/>
              <a:rect l="l" t="t" r="r" b="b"/>
              <a:pathLst>
                <a:path w="9189705" h="9189705">
                  <a:moveTo>
                    <a:pt x="0" y="0"/>
                  </a:moveTo>
                  <a:lnTo>
                    <a:pt x="9189704" y="0"/>
                  </a:lnTo>
                  <a:lnTo>
                    <a:pt x="9189704"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9" name="Freeform 9"/>
            <p:cNvSpPr/>
            <p:nvPr/>
          </p:nvSpPr>
          <p:spPr>
            <a:xfrm>
              <a:off x="7597148" y="7484962"/>
              <a:ext cx="9189705" cy="9189705"/>
            </a:xfrm>
            <a:custGeom>
              <a:avLst/>
              <a:gdLst/>
              <a:ahLst/>
              <a:cxnLst/>
              <a:rect l="l" t="t" r="r" b="b"/>
              <a:pathLst>
                <a:path w="9189705" h="9189705">
                  <a:moveTo>
                    <a:pt x="0" y="0"/>
                  </a:moveTo>
                  <a:lnTo>
                    <a:pt x="9189704" y="0"/>
                  </a:lnTo>
                  <a:lnTo>
                    <a:pt x="9189704"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10" name="Freeform 10"/>
            <p:cNvSpPr/>
            <p:nvPr/>
          </p:nvSpPr>
          <p:spPr>
            <a:xfrm>
              <a:off x="15194295" y="0"/>
              <a:ext cx="9189705" cy="9189705"/>
            </a:xfrm>
            <a:custGeom>
              <a:avLst/>
              <a:gdLst/>
              <a:ahLst/>
              <a:cxnLst/>
              <a:rect l="l" t="t" r="r" b="b"/>
              <a:pathLst>
                <a:path w="9189705" h="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11" name="Freeform 11"/>
            <p:cNvSpPr/>
            <p:nvPr/>
          </p:nvSpPr>
          <p:spPr>
            <a:xfrm>
              <a:off x="15194295" y="7484962"/>
              <a:ext cx="9189705" cy="9189705"/>
            </a:xfrm>
            <a:custGeom>
              <a:avLst/>
              <a:gdLst/>
              <a:ahLst/>
              <a:cxnLst/>
              <a:rect l="l" t="t" r="r" b="b"/>
              <a:pathLst>
                <a:path w="9189705" h="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grpSp>
      <p:sp>
        <p:nvSpPr>
          <p:cNvPr id="12" name="Freeform 12"/>
          <p:cNvSpPr/>
          <p:nvPr/>
        </p:nvSpPr>
        <p:spPr>
          <a:xfrm>
            <a:off x="-1027471" y="7822889"/>
            <a:ext cx="4128584" cy="2995100"/>
          </a:xfrm>
          <a:custGeom>
            <a:avLst/>
            <a:gdLst/>
            <a:ahLst/>
            <a:cxnLst/>
            <a:rect l="l" t="t" r="r" b="b"/>
            <a:pathLst>
              <a:path w="4128584" h="2995100">
                <a:moveTo>
                  <a:pt x="0" y="0"/>
                </a:moveTo>
                <a:lnTo>
                  <a:pt x="4128584" y="0"/>
                </a:lnTo>
                <a:lnTo>
                  <a:pt x="4128584" y="2995100"/>
                </a:lnTo>
                <a:lnTo>
                  <a:pt x="0" y="29951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3" name="Freeform 13"/>
          <p:cNvSpPr/>
          <p:nvPr/>
        </p:nvSpPr>
        <p:spPr>
          <a:xfrm>
            <a:off x="15195008" y="7822889"/>
            <a:ext cx="4128584" cy="2995100"/>
          </a:xfrm>
          <a:custGeom>
            <a:avLst/>
            <a:gdLst/>
            <a:ahLst/>
            <a:cxnLst/>
            <a:rect l="l" t="t" r="r" b="b"/>
            <a:pathLst>
              <a:path w="4128584" h="2995100">
                <a:moveTo>
                  <a:pt x="0" y="0"/>
                </a:moveTo>
                <a:lnTo>
                  <a:pt x="4128584" y="0"/>
                </a:lnTo>
                <a:lnTo>
                  <a:pt x="4128584" y="2995100"/>
                </a:lnTo>
                <a:lnTo>
                  <a:pt x="0" y="29951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4" name="Freeform 14"/>
          <p:cNvSpPr/>
          <p:nvPr/>
        </p:nvSpPr>
        <p:spPr>
          <a:xfrm>
            <a:off x="2084539" y="1514240"/>
            <a:ext cx="14118921" cy="7624218"/>
          </a:xfrm>
          <a:custGeom>
            <a:avLst/>
            <a:gdLst/>
            <a:ahLst/>
            <a:cxnLst/>
            <a:rect l="l" t="t" r="r" b="b"/>
            <a:pathLst>
              <a:path w="14118921" h="7624218">
                <a:moveTo>
                  <a:pt x="0" y="0"/>
                </a:moveTo>
                <a:lnTo>
                  <a:pt x="14118922" y="0"/>
                </a:lnTo>
                <a:lnTo>
                  <a:pt x="14118922" y="7624217"/>
                </a:lnTo>
                <a:lnTo>
                  <a:pt x="0" y="7624217"/>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5" name="Freeform 15"/>
          <p:cNvSpPr/>
          <p:nvPr/>
        </p:nvSpPr>
        <p:spPr>
          <a:xfrm>
            <a:off x="4937439" y="1028700"/>
            <a:ext cx="8089317" cy="1460325"/>
          </a:xfrm>
          <a:custGeom>
            <a:avLst/>
            <a:gdLst/>
            <a:ahLst/>
            <a:cxnLst/>
            <a:rect l="l" t="t" r="r" b="b"/>
            <a:pathLst>
              <a:path w="8089317" h="1460325">
                <a:moveTo>
                  <a:pt x="0" y="0"/>
                </a:moveTo>
                <a:lnTo>
                  <a:pt x="8089317" y="0"/>
                </a:lnTo>
                <a:lnTo>
                  <a:pt x="8089317" y="1460325"/>
                </a:lnTo>
                <a:lnTo>
                  <a:pt x="0" y="1460325"/>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6" name="Freeform 16"/>
          <p:cNvSpPr/>
          <p:nvPr/>
        </p:nvSpPr>
        <p:spPr>
          <a:xfrm>
            <a:off x="14768410" y="-1028700"/>
            <a:ext cx="4398124" cy="3854356"/>
          </a:xfrm>
          <a:custGeom>
            <a:avLst/>
            <a:gdLst/>
            <a:ahLst/>
            <a:cxnLst/>
            <a:rect l="l" t="t" r="r" b="b"/>
            <a:pathLst>
              <a:path w="4398124" h="3854356">
                <a:moveTo>
                  <a:pt x="0" y="0"/>
                </a:moveTo>
                <a:lnTo>
                  <a:pt x="4398124" y="0"/>
                </a:lnTo>
                <a:lnTo>
                  <a:pt x="4398124" y="3854356"/>
                </a:lnTo>
                <a:lnTo>
                  <a:pt x="0" y="3854356"/>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17" name="Freeform 17"/>
          <p:cNvSpPr/>
          <p:nvPr/>
        </p:nvSpPr>
        <p:spPr>
          <a:xfrm flipH="1">
            <a:off x="-903881" y="-1028700"/>
            <a:ext cx="4099665" cy="3592798"/>
          </a:xfrm>
          <a:custGeom>
            <a:avLst/>
            <a:gdLst/>
            <a:ahLst/>
            <a:cxnLst/>
            <a:rect l="l" t="t" r="r" b="b"/>
            <a:pathLst>
              <a:path w="4099665" h="3592798">
                <a:moveTo>
                  <a:pt x="4099665" y="0"/>
                </a:moveTo>
                <a:lnTo>
                  <a:pt x="0" y="0"/>
                </a:lnTo>
                <a:lnTo>
                  <a:pt x="0" y="3592798"/>
                </a:lnTo>
                <a:lnTo>
                  <a:pt x="4099665" y="3592798"/>
                </a:lnTo>
                <a:lnTo>
                  <a:pt x="4099665" y="0"/>
                </a:lnTo>
                <a:close/>
              </a:path>
            </a:pathLst>
          </a:custGeom>
          <a:blipFill>
            <a:blip r:embed="rId13">
              <a:extLst>
                <a:ext uri="{96DAC541-7B7A-43D3-8B79-37D633B846F1}">
                  <asvg:svgBlip xmlns:asvg="http://schemas.microsoft.com/office/drawing/2016/SVG/main" r:embed="rId14"/>
                </a:ext>
              </a:extLst>
            </a:blip>
            <a:stretch>
              <a:fillRect/>
            </a:stretch>
          </a:blipFill>
        </p:spPr>
      </p:sp>
      <p:grpSp>
        <p:nvGrpSpPr>
          <p:cNvPr id="18" name="Group 18"/>
          <p:cNvGrpSpPr/>
          <p:nvPr/>
        </p:nvGrpSpPr>
        <p:grpSpPr>
          <a:xfrm>
            <a:off x="16203460" y="8861481"/>
            <a:ext cx="1773071" cy="2019469"/>
            <a:chOff x="0" y="0"/>
            <a:chExt cx="1912616" cy="2692626"/>
          </a:xfrm>
        </p:grpSpPr>
        <p:grpSp>
          <p:nvGrpSpPr>
            <p:cNvPr id="19" name="Group 19"/>
            <p:cNvGrpSpPr/>
            <p:nvPr/>
          </p:nvGrpSpPr>
          <p:grpSpPr>
            <a:xfrm>
              <a:off x="0" y="0"/>
              <a:ext cx="1912616" cy="1678011"/>
              <a:chOff x="0" y="0"/>
              <a:chExt cx="377801" cy="331459"/>
            </a:xfrm>
          </p:grpSpPr>
          <p:sp>
            <p:nvSpPr>
              <p:cNvPr id="20" name="Freeform 20"/>
              <p:cNvSpPr/>
              <p:nvPr/>
            </p:nvSpPr>
            <p:spPr>
              <a:xfrm>
                <a:off x="0" y="0"/>
                <a:ext cx="377801" cy="331459"/>
              </a:xfrm>
              <a:custGeom>
                <a:avLst/>
                <a:gdLst/>
                <a:ahLst/>
                <a:cxnLst/>
                <a:rect l="l" t="t" r="r" b="b"/>
                <a:pathLst>
                  <a:path w="377801" h="331459">
                    <a:moveTo>
                      <a:pt x="165729" y="0"/>
                    </a:moveTo>
                    <a:lnTo>
                      <a:pt x="212071" y="0"/>
                    </a:lnTo>
                    <a:cubicBezTo>
                      <a:pt x="256025" y="0"/>
                      <a:pt x="298179" y="17461"/>
                      <a:pt x="329260" y="48541"/>
                    </a:cubicBezTo>
                    <a:cubicBezTo>
                      <a:pt x="360340" y="79621"/>
                      <a:pt x="377801" y="121775"/>
                      <a:pt x="377801" y="165729"/>
                    </a:cubicBezTo>
                    <a:lnTo>
                      <a:pt x="377801" y="165729"/>
                    </a:lnTo>
                    <a:cubicBezTo>
                      <a:pt x="377801" y="257259"/>
                      <a:pt x="303601" y="331459"/>
                      <a:pt x="212071" y="331459"/>
                    </a:cubicBezTo>
                    <a:lnTo>
                      <a:pt x="165729" y="331459"/>
                    </a:lnTo>
                    <a:cubicBezTo>
                      <a:pt x="74200" y="331459"/>
                      <a:pt x="0" y="257259"/>
                      <a:pt x="0" y="165729"/>
                    </a:cubicBezTo>
                    <a:lnTo>
                      <a:pt x="0" y="165729"/>
                    </a:lnTo>
                    <a:cubicBezTo>
                      <a:pt x="0" y="74200"/>
                      <a:pt x="74200" y="0"/>
                      <a:pt x="165729" y="0"/>
                    </a:cubicBezTo>
                    <a:close/>
                  </a:path>
                </a:pathLst>
              </a:custGeom>
              <a:solidFill>
                <a:srgbClr val="C3A978"/>
              </a:solidFill>
              <a:ln w="47625" cap="rnd">
                <a:solidFill>
                  <a:srgbClr val="CAB386"/>
                </a:solidFill>
                <a:prstDash val="solid"/>
                <a:round/>
              </a:ln>
            </p:spPr>
          </p:sp>
          <p:sp>
            <p:nvSpPr>
              <p:cNvPr id="21" name="TextBox 21"/>
              <p:cNvSpPr txBox="1"/>
              <p:nvPr/>
            </p:nvSpPr>
            <p:spPr>
              <a:xfrm>
                <a:off x="0" y="-38100"/>
                <a:ext cx="377801" cy="369559"/>
              </a:xfrm>
              <a:prstGeom prst="rect">
                <a:avLst/>
              </a:prstGeom>
            </p:spPr>
            <p:txBody>
              <a:bodyPr lIns="50800" tIns="50800" rIns="50800" bIns="50800" rtlCol="0" anchor="ctr"/>
              <a:lstStyle/>
              <a:p>
                <a:pPr algn="ctr">
                  <a:lnSpc>
                    <a:spcPts val="2659"/>
                  </a:lnSpc>
                  <a:spcBef>
                    <a:spcPct val="0"/>
                  </a:spcBef>
                </a:pPr>
                <a:endParaRPr/>
              </a:p>
            </p:txBody>
          </p:sp>
        </p:grpSp>
        <p:sp>
          <p:nvSpPr>
            <p:cNvPr id="22" name="TextBox 22"/>
            <p:cNvSpPr txBox="1"/>
            <p:nvPr/>
          </p:nvSpPr>
          <p:spPr>
            <a:xfrm>
              <a:off x="312043" y="96017"/>
              <a:ext cx="1288532" cy="2596609"/>
            </a:xfrm>
            <a:prstGeom prst="rect">
              <a:avLst/>
            </a:prstGeom>
          </p:spPr>
          <p:txBody>
            <a:bodyPr lIns="0" tIns="0" rIns="0" bIns="0" rtlCol="0" anchor="t">
              <a:spAutoFit/>
            </a:bodyPr>
            <a:lstStyle/>
            <a:p>
              <a:pPr algn="ctr">
                <a:lnSpc>
                  <a:spcPts val="8025"/>
                </a:lnSpc>
              </a:pPr>
              <a:r>
                <a:rPr lang="en-US" sz="6079" spc="-255" dirty="0">
                  <a:solidFill>
                    <a:srgbClr val="000000"/>
                  </a:solidFill>
                  <a:latin typeface="Candal"/>
                  <a:ea typeface="Candal"/>
                  <a:cs typeface="Candal"/>
                  <a:sym typeface="Candal"/>
                </a:rPr>
                <a:t>20</a:t>
              </a:r>
            </a:p>
          </p:txBody>
        </p:sp>
      </p:grpSp>
      <p:grpSp>
        <p:nvGrpSpPr>
          <p:cNvPr id="23" name="Group 23"/>
          <p:cNvGrpSpPr/>
          <p:nvPr/>
        </p:nvGrpSpPr>
        <p:grpSpPr>
          <a:xfrm>
            <a:off x="3195784" y="2890792"/>
            <a:ext cx="11999224" cy="5826484"/>
            <a:chOff x="0" y="0"/>
            <a:chExt cx="3160289" cy="1534547"/>
          </a:xfrm>
        </p:grpSpPr>
        <p:sp>
          <p:nvSpPr>
            <p:cNvPr id="24" name="Freeform 24"/>
            <p:cNvSpPr/>
            <p:nvPr/>
          </p:nvSpPr>
          <p:spPr>
            <a:xfrm>
              <a:off x="0" y="0"/>
              <a:ext cx="3160289" cy="1534547"/>
            </a:xfrm>
            <a:custGeom>
              <a:avLst/>
              <a:gdLst/>
              <a:ahLst/>
              <a:cxnLst/>
              <a:rect l="l" t="t" r="r" b="b"/>
              <a:pathLst>
                <a:path w="3160289" h="1534547">
                  <a:moveTo>
                    <a:pt x="32905" y="0"/>
                  </a:moveTo>
                  <a:lnTo>
                    <a:pt x="3127384" y="0"/>
                  </a:lnTo>
                  <a:cubicBezTo>
                    <a:pt x="3145557" y="0"/>
                    <a:pt x="3160289" y="14732"/>
                    <a:pt x="3160289" y="32905"/>
                  </a:cubicBezTo>
                  <a:lnTo>
                    <a:pt x="3160289" y="1501642"/>
                  </a:lnTo>
                  <a:cubicBezTo>
                    <a:pt x="3160289" y="1510369"/>
                    <a:pt x="3156823" y="1518738"/>
                    <a:pt x="3150652" y="1524909"/>
                  </a:cubicBezTo>
                  <a:cubicBezTo>
                    <a:pt x="3144481" y="1531080"/>
                    <a:pt x="3136111" y="1534547"/>
                    <a:pt x="3127384" y="1534547"/>
                  </a:cubicBezTo>
                  <a:lnTo>
                    <a:pt x="32905" y="1534547"/>
                  </a:lnTo>
                  <a:cubicBezTo>
                    <a:pt x="24178" y="1534547"/>
                    <a:pt x="15809" y="1531080"/>
                    <a:pt x="9638" y="1524909"/>
                  </a:cubicBezTo>
                  <a:cubicBezTo>
                    <a:pt x="3467" y="1518738"/>
                    <a:pt x="0" y="1510369"/>
                    <a:pt x="0" y="1501642"/>
                  </a:cubicBezTo>
                  <a:lnTo>
                    <a:pt x="0" y="32905"/>
                  </a:lnTo>
                  <a:cubicBezTo>
                    <a:pt x="0" y="24178"/>
                    <a:pt x="3467" y="15809"/>
                    <a:pt x="9638" y="9638"/>
                  </a:cubicBezTo>
                  <a:cubicBezTo>
                    <a:pt x="15809" y="3467"/>
                    <a:pt x="24178" y="0"/>
                    <a:pt x="32905" y="0"/>
                  </a:cubicBezTo>
                  <a:close/>
                </a:path>
              </a:pathLst>
            </a:custGeom>
            <a:solidFill>
              <a:srgbClr val="DBCBAA"/>
            </a:solidFill>
          </p:spPr>
        </p:sp>
        <p:sp>
          <p:nvSpPr>
            <p:cNvPr id="25" name="TextBox 25"/>
            <p:cNvSpPr txBox="1"/>
            <p:nvPr/>
          </p:nvSpPr>
          <p:spPr>
            <a:xfrm>
              <a:off x="0" y="-38100"/>
              <a:ext cx="3160289" cy="1572647"/>
            </a:xfrm>
            <a:prstGeom prst="rect">
              <a:avLst/>
            </a:prstGeom>
          </p:spPr>
          <p:txBody>
            <a:bodyPr lIns="50800" tIns="50800" rIns="50800" bIns="50800" rtlCol="0" anchor="ctr"/>
            <a:lstStyle/>
            <a:p>
              <a:pPr algn="ctr">
                <a:lnSpc>
                  <a:spcPts val="2659"/>
                </a:lnSpc>
              </a:pPr>
              <a:endParaRPr/>
            </a:p>
          </p:txBody>
        </p:sp>
      </p:grpSp>
      <p:grpSp>
        <p:nvGrpSpPr>
          <p:cNvPr id="26" name="Group 26"/>
          <p:cNvGrpSpPr/>
          <p:nvPr/>
        </p:nvGrpSpPr>
        <p:grpSpPr>
          <a:xfrm>
            <a:off x="3400578" y="3086535"/>
            <a:ext cx="11794430" cy="5448206"/>
            <a:chOff x="0" y="0"/>
            <a:chExt cx="3106352" cy="1434918"/>
          </a:xfrm>
        </p:grpSpPr>
        <p:sp>
          <p:nvSpPr>
            <p:cNvPr id="27" name="Freeform 27"/>
            <p:cNvSpPr/>
            <p:nvPr/>
          </p:nvSpPr>
          <p:spPr>
            <a:xfrm>
              <a:off x="0" y="0"/>
              <a:ext cx="3106352" cy="1434918"/>
            </a:xfrm>
            <a:custGeom>
              <a:avLst/>
              <a:gdLst/>
              <a:ahLst/>
              <a:cxnLst/>
              <a:rect l="l" t="t" r="r" b="b"/>
              <a:pathLst>
                <a:path w="3106352" h="1434918">
                  <a:moveTo>
                    <a:pt x="33477" y="0"/>
                  </a:moveTo>
                  <a:lnTo>
                    <a:pt x="3072875" y="0"/>
                  </a:lnTo>
                  <a:cubicBezTo>
                    <a:pt x="3091364" y="0"/>
                    <a:pt x="3106352" y="14988"/>
                    <a:pt x="3106352" y="33477"/>
                  </a:cubicBezTo>
                  <a:lnTo>
                    <a:pt x="3106352" y="1401442"/>
                  </a:lnTo>
                  <a:cubicBezTo>
                    <a:pt x="3106352" y="1419930"/>
                    <a:pt x="3091364" y="1434918"/>
                    <a:pt x="3072875" y="1434918"/>
                  </a:cubicBezTo>
                  <a:lnTo>
                    <a:pt x="33477" y="1434918"/>
                  </a:lnTo>
                  <a:cubicBezTo>
                    <a:pt x="14988" y="1434918"/>
                    <a:pt x="0" y="1419930"/>
                    <a:pt x="0" y="1401442"/>
                  </a:cubicBezTo>
                  <a:lnTo>
                    <a:pt x="0" y="33477"/>
                  </a:lnTo>
                  <a:cubicBezTo>
                    <a:pt x="0" y="14988"/>
                    <a:pt x="14988" y="0"/>
                    <a:pt x="33477" y="0"/>
                  </a:cubicBezTo>
                  <a:close/>
                </a:path>
              </a:pathLst>
            </a:custGeom>
            <a:solidFill>
              <a:srgbClr val="CAB386"/>
            </a:solidFill>
          </p:spPr>
        </p:sp>
        <p:sp>
          <p:nvSpPr>
            <p:cNvPr id="28" name="TextBox 28"/>
            <p:cNvSpPr txBox="1"/>
            <p:nvPr/>
          </p:nvSpPr>
          <p:spPr>
            <a:xfrm>
              <a:off x="0" y="-38100"/>
              <a:ext cx="3106352" cy="1473018"/>
            </a:xfrm>
            <a:prstGeom prst="rect">
              <a:avLst/>
            </a:prstGeom>
          </p:spPr>
          <p:txBody>
            <a:bodyPr lIns="50800" tIns="50800" rIns="50800" bIns="50800" rtlCol="0" anchor="ctr"/>
            <a:lstStyle/>
            <a:p>
              <a:pPr algn="ctr">
                <a:lnSpc>
                  <a:spcPts val="2659"/>
                </a:lnSpc>
              </a:pPr>
              <a:endParaRPr/>
            </a:p>
          </p:txBody>
        </p:sp>
      </p:grpSp>
      <p:sp>
        <p:nvSpPr>
          <p:cNvPr id="29" name="Freeform 29"/>
          <p:cNvSpPr/>
          <p:nvPr/>
        </p:nvSpPr>
        <p:spPr>
          <a:xfrm>
            <a:off x="5197319" y="4620148"/>
            <a:ext cx="7569557" cy="2062704"/>
          </a:xfrm>
          <a:custGeom>
            <a:avLst/>
            <a:gdLst/>
            <a:ahLst/>
            <a:cxnLst/>
            <a:rect l="l" t="t" r="r" b="b"/>
            <a:pathLst>
              <a:path w="7569557" h="2062704">
                <a:moveTo>
                  <a:pt x="0" y="0"/>
                </a:moveTo>
                <a:lnTo>
                  <a:pt x="7569557" y="0"/>
                </a:lnTo>
                <a:lnTo>
                  <a:pt x="7569557" y="2062704"/>
                </a:lnTo>
                <a:lnTo>
                  <a:pt x="0" y="2062704"/>
                </a:lnTo>
                <a:lnTo>
                  <a:pt x="0" y="0"/>
                </a:lnTo>
                <a:close/>
              </a:path>
            </a:pathLst>
          </a:custGeom>
          <a:blipFill>
            <a:blip r:embed="rId15"/>
            <a:stretch>
              <a:fillRect/>
            </a:stretch>
          </a:blipFill>
        </p:spPr>
      </p:sp>
      <p:sp>
        <p:nvSpPr>
          <p:cNvPr id="30" name="TextBox 30"/>
          <p:cNvSpPr txBox="1"/>
          <p:nvPr/>
        </p:nvSpPr>
        <p:spPr>
          <a:xfrm>
            <a:off x="5400052" y="1511126"/>
            <a:ext cx="7164092" cy="533574"/>
          </a:xfrm>
          <a:prstGeom prst="rect">
            <a:avLst/>
          </a:prstGeom>
        </p:spPr>
        <p:txBody>
          <a:bodyPr lIns="0" tIns="0" rIns="0" bIns="0" rtlCol="0" anchor="t">
            <a:spAutoFit/>
          </a:bodyPr>
          <a:lstStyle/>
          <a:p>
            <a:pPr algn="ctr">
              <a:lnSpc>
                <a:spcPts val="4062"/>
              </a:lnSpc>
            </a:pPr>
            <a:r>
              <a:rPr lang="en-US" sz="3761" spc="-255">
                <a:solidFill>
                  <a:srgbClr val="DBCBAA"/>
                </a:solidFill>
                <a:latin typeface="Candal"/>
                <a:ea typeface="Candal"/>
                <a:cs typeface="Candal"/>
                <a:sym typeface="Candal"/>
              </a:rPr>
              <a:t>OPtimasi Dataset</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5111" b="-15111"/>
            </a:stretch>
          </a:blipFill>
        </p:spPr>
      </p:sp>
      <p:sp>
        <p:nvSpPr>
          <p:cNvPr id="3" name="Freeform 3"/>
          <p:cNvSpPr/>
          <p:nvPr/>
        </p:nvSpPr>
        <p:spPr>
          <a:xfrm>
            <a:off x="2563792" y="9258300"/>
            <a:ext cx="7315200" cy="1303436"/>
          </a:xfrm>
          <a:custGeom>
            <a:avLst/>
            <a:gdLst/>
            <a:ahLst/>
            <a:cxnLst/>
            <a:rect l="l" t="t" r="r" b="b"/>
            <a:pathLst>
              <a:path w="7315200" h="1303436">
                <a:moveTo>
                  <a:pt x="0" y="0"/>
                </a:moveTo>
                <a:lnTo>
                  <a:pt x="7315200" y="0"/>
                </a:lnTo>
                <a:lnTo>
                  <a:pt x="7315200" y="1303436"/>
                </a:lnTo>
                <a:lnTo>
                  <a:pt x="0" y="13034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9503679" y="9258300"/>
            <a:ext cx="7315200" cy="1303436"/>
          </a:xfrm>
          <a:custGeom>
            <a:avLst/>
            <a:gdLst/>
            <a:ahLst/>
            <a:cxnLst/>
            <a:rect l="l" t="t" r="r" b="b"/>
            <a:pathLst>
              <a:path w="7315200" h="1303436">
                <a:moveTo>
                  <a:pt x="0" y="0"/>
                </a:moveTo>
                <a:lnTo>
                  <a:pt x="7315200" y="0"/>
                </a:lnTo>
                <a:lnTo>
                  <a:pt x="7315200" y="1303436"/>
                </a:lnTo>
                <a:lnTo>
                  <a:pt x="0" y="13034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5" name="Group 5"/>
          <p:cNvGrpSpPr/>
          <p:nvPr/>
        </p:nvGrpSpPr>
        <p:grpSpPr>
          <a:xfrm>
            <a:off x="-206668" y="-154471"/>
            <a:ext cx="18288000" cy="12506000"/>
            <a:chOff x="0" y="0"/>
            <a:chExt cx="24384000" cy="16674667"/>
          </a:xfrm>
        </p:grpSpPr>
        <p:sp>
          <p:nvSpPr>
            <p:cNvPr id="6" name="Freeform 6"/>
            <p:cNvSpPr/>
            <p:nvPr/>
          </p:nvSpPr>
          <p:spPr>
            <a:xfrm>
              <a:off x="0" y="0"/>
              <a:ext cx="9189705" cy="9189705"/>
            </a:xfrm>
            <a:custGeom>
              <a:avLst/>
              <a:gdLst/>
              <a:ahLst/>
              <a:cxnLst/>
              <a:rect l="l" t="t" r="r" b="b"/>
              <a:pathLst>
                <a:path w="9189705" h="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7" name="Freeform 7"/>
            <p:cNvSpPr/>
            <p:nvPr/>
          </p:nvSpPr>
          <p:spPr>
            <a:xfrm>
              <a:off x="0" y="7484962"/>
              <a:ext cx="9189705" cy="9189705"/>
            </a:xfrm>
            <a:custGeom>
              <a:avLst/>
              <a:gdLst/>
              <a:ahLst/>
              <a:cxnLst/>
              <a:rect l="l" t="t" r="r" b="b"/>
              <a:pathLst>
                <a:path w="9189705" h="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8" name="Freeform 8"/>
            <p:cNvSpPr/>
            <p:nvPr/>
          </p:nvSpPr>
          <p:spPr>
            <a:xfrm>
              <a:off x="7597148" y="0"/>
              <a:ext cx="9189705" cy="9189705"/>
            </a:xfrm>
            <a:custGeom>
              <a:avLst/>
              <a:gdLst/>
              <a:ahLst/>
              <a:cxnLst/>
              <a:rect l="l" t="t" r="r" b="b"/>
              <a:pathLst>
                <a:path w="9189705" h="9189705">
                  <a:moveTo>
                    <a:pt x="0" y="0"/>
                  </a:moveTo>
                  <a:lnTo>
                    <a:pt x="9189704" y="0"/>
                  </a:lnTo>
                  <a:lnTo>
                    <a:pt x="9189704"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9" name="Freeform 9"/>
            <p:cNvSpPr/>
            <p:nvPr/>
          </p:nvSpPr>
          <p:spPr>
            <a:xfrm>
              <a:off x="7597148" y="7484962"/>
              <a:ext cx="9189705" cy="9189705"/>
            </a:xfrm>
            <a:custGeom>
              <a:avLst/>
              <a:gdLst/>
              <a:ahLst/>
              <a:cxnLst/>
              <a:rect l="l" t="t" r="r" b="b"/>
              <a:pathLst>
                <a:path w="9189705" h="9189705">
                  <a:moveTo>
                    <a:pt x="0" y="0"/>
                  </a:moveTo>
                  <a:lnTo>
                    <a:pt x="9189704" y="0"/>
                  </a:lnTo>
                  <a:lnTo>
                    <a:pt x="9189704"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10" name="Freeform 10"/>
            <p:cNvSpPr/>
            <p:nvPr/>
          </p:nvSpPr>
          <p:spPr>
            <a:xfrm>
              <a:off x="15194295" y="0"/>
              <a:ext cx="9189705" cy="9189705"/>
            </a:xfrm>
            <a:custGeom>
              <a:avLst/>
              <a:gdLst/>
              <a:ahLst/>
              <a:cxnLst/>
              <a:rect l="l" t="t" r="r" b="b"/>
              <a:pathLst>
                <a:path w="9189705" h="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11" name="Freeform 11"/>
            <p:cNvSpPr/>
            <p:nvPr/>
          </p:nvSpPr>
          <p:spPr>
            <a:xfrm>
              <a:off x="15194295" y="7484962"/>
              <a:ext cx="9189705" cy="9189705"/>
            </a:xfrm>
            <a:custGeom>
              <a:avLst/>
              <a:gdLst/>
              <a:ahLst/>
              <a:cxnLst/>
              <a:rect l="l" t="t" r="r" b="b"/>
              <a:pathLst>
                <a:path w="9189705" h="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grpSp>
      <p:sp>
        <p:nvSpPr>
          <p:cNvPr id="12" name="Freeform 12"/>
          <p:cNvSpPr/>
          <p:nvPr/>
        </p:nvSpPr>
        <p:spPr>
          <a:xfrm>
            <a:off x="-1027471" y="7822889"/>
            <a:ext cx="4128584" cy="2995100"/>
          </a:xfrm>
          <a:custGeom>
            <a:avLst/>
            <a:gdLst/>
            <a:ahLst/>
            <a:cxnLst/>
            <a:rect l="l" t="t" r="r" b="b"/>
            <a:pathLst>
              <a:path w="4128584" h="2995100">
                <a:moveTo>
                  <a:pt x="0" y="0"/>
                </a:moveTo>
                <a:lnTo>
                  <a:pt x="4128584" y="0"/>
                </a:lnTo>
                <a:lnTo>
                  <a:pt x="4128584" y="2995100"/>
                </a:lnTo>
                <a:lnTo>
                  <a:pt x="0" y="29951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3" name="Freeform 13"/>
          <p:cNvSpPr/>
          <p:nvPr/>
        </p:nvSpPr>
        <p:spPr>
          <a:xfrm>
            <a:off x="15195008" y="7822889"/>
            <a:ext cx="4128584" cy="2995100"/>
          </a:xfrm>
          <a:custGeom>
            <a:avLst/>
            <a:gdLst/>
            <a:ahLst/>
            <a:cxnLst/>
            <a:rect l="l" t="t" r="r" b="b"/>
            <a:pathLst>
              <a:path w="4128584" h="2995100">
                <a:moveTo>
                  <a:pt x="0" y="0"/>
                </a:moveTo>
                <a:lnTo>
                  <a:pt x="4128584" y="0"/>
                </a:lnTo>
                <a:lnTo>
                  <a:pt x="4128584" y="2995100"/>
                </a:lnTo>
                <a:lnTo>
                  <a:pt x="0" y="29951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4" name="Freeform 14"/>
          <p:cNvSpPr/>
          <p:nvPr/>
        </p:nvSpPr>
        <p:spPr>
          <a:xfrm>
            <a:off x="2084539" y="1514240"/>
            <a:ext cx="14118921" cy="7624218"/>
          </a:xfrm>
          <a:custGeom>
            <a:avLst/>
            <a:gdLst/>
            <a:ahLst/>
            <a:cxnLst/>
            <a:rect l="l" t="t" r="r" b="b"/>
            <a:pathLst>
              <a:path w="14118921" h="7624218">
                <a:moveTo>
                  <a:pt x="0" y="0"/>
                </a:moveTo>
                <a:lnTo>
                  <a:pt x="14118922" y="0"/>
                </a:lnTo>
                <a:lnTo>
                  <a:pt x="14118922" y="7624217"/>
                </a:lnTo>
                <a:lnTo>
                  <a:pt x="0" y="7624217"/>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5" name="Freeform 15"/>
          <p:cNvSpPr/>
          <p:nvPr/>
        </p:nvSpPr>
        <p:spPr>
          <a:xfrm>
            <a:off x="4937439" y="1028700"/>
            <a:ext cx="8089317" cy="1460325"/>
          </a:xfrm>
          <a:custGeom>
            <a:avLst/>
            <a:gdLst/>
            <a:ahLst/>
            <a:cxnLst/>
            <a:rect l="l" t="t" r="r" b="b"/>
            <a:pathLst>
              <a:path w="8089317" h="1460325">
                <a:moveTo>
                  <a:pt x="0" y="0"/>
                </a:moveTo>
                <a:lnTo>
                  <a:pt x="8089317" y="0"/>
                </a:lnTo>
                <a:lnTo>
                  <a:pt x="8089317" y="1460325"/>
                </a:lnTo>
                <a:lnTo>
                  <a:pt x="0" y="1460325"/>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6" name="Freeform 16"/>
          <p:cNvSpPr/>
          <p:nvPr/>
        </p:nvSpPr>
        <p:spPr>
          <a:xfrm>
            <a:off x="14768410" y="-1028700"/>
            <a:ext cx="4398124" cy="3854356"/>
          </a:xfrm>
          <a:custGeom>
            <a:avLst/>
            <a:gdLst/>
            <a:ahLst/>
            <a:cxnLst/>
            <a:rect l="l" t="t" r="r" b="b"/>
            <a:pathLst>
              <a:path w="4398124" h="3854356">
                <a:moveTo>
                  <a:pt x="0" y="0"/>
                </a:moveTo>
                <a:lnTo>
                  <a:pt x="4398124" y="0"/>
                </a:lnTo>
                <a:lnTo>
                  <a:pt x="4398124" y="3854356"/>
                </a:lnTo>
                <a:lnTo>
                  <a:pt x="0" y="3854356"/>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17" name="Freeform 17"/>
          <p:cNvSpPr/>
          <p:nvPr/>
        </p:nvSpPr>
        <p:spPr>
          <a:xfrm flipH="1">
            <a:off x="-903881" y="-1028700"/>
            <a:ext cx="4099665" cy="3592798"/>
          </a:xfrm>
          <a:custGeom>
            <a:avLst/>
            <a:gdLst/>
            <a:ahLst/>
            <a:cxnLst/>
            <a:rect l="l" t="t" r="r" b="b"/>
            <a:pathLst>
              <a:path w="4099665" h="3592798">
                <a:moveTo>
                  <a:pt x="4099665" y="0"/>
                </a:moveTo>
                <a:lnTo>
                  <a:pt x="0" y="0"/>
                </a:lnTo>
                <a:lnTo>
                  <a:pt x="0" y="3592798"/>
                </a:lnTo>
                <a:lnTo>
                  <a:pt x="4099665" y="3592798"/>
                </a:lnTo>
                <a:lnTo>
                  <a:pt x="4099665" y="0"/>
                </a:lnTo>
                <a:close/>
              </a:path>
            </a:pathLst>
          </a:custGeom>
          <a:blipFill>
            <a:blip r:embed="rId13">
              <a:extLst>
                <a:ext uri="{96DAC541-7B7A-43D3-8B79-37D633B846F1}">
                  <asvg:svgBlip xmlns:asvg="http://schemas.microsoft.com/office/drawing/2016/SVG/main" r:embed="rId14"/>
                </a:ext>
              </a:extLst>
            </a:blip>
            <a:stretch>
              <a:fillRect/>
            </a:stretch>
          </a:blipFill>
        </p:spPr>
      </p:sp>
      <p:grpSp>
        <p:nvGrpSpPr>
          <p:cNvPr id="18" name="Group 18"/>
          <p:cNvGrpSpPr/>
          <p:nvPr/>
        </p:nvGrpSpPr>
        <p:grpSpPr>
          <a:xfrm>
            <a:off x="16203461" y="8861481"/>
            <a:ext cx="1773070" cy="1258508"/>
            <a:chOff x="0" y="0"/>
            <a:chExt cx="2364094" cy="1678011"/>
          </a:xfrm>
        </p:grpSpPr>
        <p:grpSp>
          <p:nvGrpSpPr>
            <p:cNvPr id="19" name="Group 19"/>
            <p:cNvGrpSpPr/>
            <p:nvPr/>
          </p:nvGrpSpPr>
          <p:grpSpPr>
            <a:xfrm>
              <a:off x="0" y="0"/>
              <a:ext cx="2364094" cy="1678011"/>
              <a:chOff x="0" y="0"/>
              <a:chExt cx="466981" cy="331459"/>
            </a:xfrm>
          </p:grpSpPr>
          <p:sp>
            <p:nvSpPr>
              <p:cNvPr id="20" name="Freeform 20"/>
              <p:cNvSpPr/>
              <p:nvPr/>
            </p:nvSpPr>
            <p:spPr>
              <a:xfrm>
                <a:off x="0" y="0"/>
                <a:ext cx="466981" cy="331459"/>
              </a:xfrm>
              <a:custGeom>
                <a:avLst/>
                <a:gdLst/>
                <a:ahLst/>
                <a:cxnLst/>
                <a:rect l="l" t="t" r="r" b="b"/>
                <a:pathLst>
                  <a:path w="466981" h="331459">
                    <a:moveTo>
                      <a:pt x="165729" y="0"/>
                    </a:moveTo>
                    <a:lnTo>
                      <a:pt x="301252" y="0"/>
                    </a:lnTo>
                    <a:cubicBezTo>
                      <a:pt x="392782" y="0"/>
                      <a:pt x="466981" y="74200"/>
                      <a:pt x="466981" y="165729"/>
                    </a:cubicBezTo>
                    <a:lnTo>
                      <a:pt x="466981" y="165729"/>
                    </a:lnTo>
                    <a:cubicBezTo>
                      <a:pt x="466981" y="209684"/>
                      <a:pt x="449521" y="251838"/>
                      <a:pt x="418440" y="282918"/>
                    </a:cubicBezTo>
                    <a:cubicBezTo>
                      <a:pt x="387360" y="313998"/>
                      <a:pt x="345206" y="331459"/>
                      <a:pt x="301252" y="331459"/>
                    </a:cubicBezTo>
                    <a:lnTo>
                      <a:pt x="165729" y="331459"/>
                    </a:lnTo>
                    <a:cubicBezTo>
                      <a:pt x="74200" y="331459"/>
                      <a:pt x="0" y="257259"/>
                      <a:pt x="0" y="165729"/>
                    </a:cubicBezTo>
                    <a:lnTo>
                      <a:pt x="0" y="165729"/>
                    </a:lnTo>
                    <a:cubicBezTo>
                      <a:pt x="0" y="74200"/>
                      <a:pt x="74200" y="0"/>
                      <a:pt x="165729" y="0"/>
                    </a:cubicBezTo>
                    <a:close/>
                  </a:path>
                </a:pathLst>
              </a:custGeom>
              <a:solidFill>
                <a:srgbClr val="C3A978"/>
              </a:solidFill>
              <a:ln w="47625" cap="rnd">
                <a:solidFill>
                  <a:srgbClr val="CAB386"/>
                </a:solidFill>
                <a:prstDash val="solid"/>
                <a:round/>
              </a:ln>
            </p:spPr>
          </p:sp>
          <p:sp>
            <p:nvSpPr>
              <p:cNvPr id="21" name="TextBox 21"/>
              <p:cNvSpPr txBox="1"/>
              <p:nvPr/>
            </p:nvSpPr>
            <p:spPr>
              <a:xfrm>
                <a:off x="0" y="-38100"/>
                <a:ext cx="466981" cy="369559"/>
              </a:xfrm>
              <a:prstGeom prst="rect">
                <a:avLst/>
              </a:prstGeom>
            </p:spPr>
            <p:txBody>
              <a:bodyPr lIns="50800" tIns="50800" rIns="50800" bIns="50800" rtlCol="0" anchor="ctr"/>
              <a:lstStyle/>
              <a:p>
                <a:pPr algn="ctr">
                  <a:lnSpc>
                    <a:spcPts val="2659"/>
                  </a:lnSpc>
                  <a:spcBef>
                    <a:spcPct val="0"/>
                  </a:spcBef>
                </a:pPr>
                <a:endParaRPr/>
              </a:p>
            </p:txBody>
          </p:sp>
        </p:grpSp>
        <p:sp>
          <p:nvSpPr>
            <p:cNvPr id="22" name="TextBox 22"/>
            <p:cNvSpPr txBox="1"/>
            <p:nvPr/>
          </p:nvSpPr>
          <p:spPr>
            <a:xfrm>
              <a:off x="385700" y="96017"/>
              <a:ext cx="1592694" cy="1228712"/>
            </a:xfrm>
            <a:prstGeom prst="rect">
              <a:avLst/>
            </a:prstGeom>
          </p:spPr>
          <p:txBody>
            <a:bodyPr lIns="0" tIns="0" rIns="0" bIns="0" rtlCol="0" anchor="t">
              <a:spAutoFit/>
            </a:bodyPr>
            <a:lstStyle/>
            <a:p>
              <a:pPr algn="ctr">
                <a:lnSpc>
                  <a:spcPts val="8025"/>
                </a:lnSpc>
              </a:pPr>
              <a:r>
                <a:rPr lang="en-US" sz="6079" spc="-255" dirty="0">
                  <a:solidFill>
                    <a:srgbClr val="000000"/>
                  </a:solidFill>
                  <a:latin typeface="Candal"/>
                  <a:ea typeface="Candal"/>
                  <a:cs typeface="Candal"/>
                  <a:sym typeface="Candal"/>
                </a:rPr>
                <a:t>21</a:t>
              </a:r>
            </a:p>
          </p:txBody>
        </p:sp>
      </p:grpSp>
      <p:grpSp>
        <p:nvGrpSpPr>
          <p:cNvPr id="23" name="Group 23"/>
          <p:cNvGrpSpPr/>
          <p:nvPr/>
        </p:nvGrpSpPr>
        <p:grpSpPr>
          <a:xfrm>
            <a:off x="3195784" y="2890792"/>
            <a:ext cx="11999224" cy="5826484"/>
            <a:chOff x="0" y="0"/>
            <a:chExt cx="3160289" cy="1534547"/>
          </a:xfrm>
        </p:grpSpPr>
        <p:sp>
          <p:nvSpPr>
            <p:cNvPr id="24" name="Freeform 24"/>
            <p:cNvSpPr/>
            <p:nvPr/>
          </p:nvSpPr>
          <p:spPr>
            <a:xfrm>
              <a:off x="0" y="0"/>
              <a:ext cx="3160289" cy="1534547"/>
            </a:xfrm>
            <a:custGeom>
              <a:avLst/>
              <a:gdLst/>
              <a:ahLst/>
              <a:cxnLst/>
              <a:rect l="l" t="t" r="r" b="b"/>
              <a:pathLst>
                <a:path w="3160289" h="1534547">
                  <a:moveTo>
                    <a:pt x="32905" y="0"/>
                  </a:moveTo>
                  <a:lnTo>
                    <a:pt x="3127384" y="0"/>
                  </a:lnTo>
                  <a:cubicBezTo>
                    <a:pt x="3145557" y="0"/>
                    <a:pt x="3160289" y="14732"/>
                    <a:pt x="3160289" y="32905"/>
                  </a:cubicBezTo>
                  <a:lnTo>
                    <a:pt x="3160289" y="1501642"/>
                  </a:lnTo>
                  <a:cubicBezTo>
                    <a:pt x="3160289" y="1510369"/>
                    <a:pt x="3156823" y="1518738"/>
                    <a:pt x="3150652" y="1524909"/>
                  </a:cubicBezTo>
                  <a:cubicBezTo>
                    <a:pt x="3144481" y="1531080"/>
                    <a:pt x="3136111" y="1534547"/>
                    <a:pt x="3127384" y="1534547"/>
                  </a:cubicBezTo>
                  <a:lnTo>
                    <a:pt x="32905" y="1534547"/>
                  </a:lnTo>
                  <a:cubicBezTo>
                    <a:pt x="24178" y="1534547"/>
                    <a:pt x="15809" y="1531080"/>
                    <a:pt x="9638" y="1524909"/>
                  </a:cubicBezTo>
                  <a:cubicBezTo>
                    <a:pt x="3467" y="1518738"/>
                    <a:pt x="0" y="1510369"/>
                    <a:pt x="0" y="1501642"/>
                  </a:cubicBezTo>
                  <a:lnTo>
                    <a:pt x="0" y="32905"/>
                  </a:lnTo>
                  <a:cubicBezTo>
                    <a:pt x="0" y="24178"/>
                    <a:pt x="3467" y="15809"/>
                    <a:pt x="9638" y="9638"/>
                  </a:cubicBezTo>
                  <a:cubicBezTo>
                    <a:pt x="15809" y="3467"/>
                    <a:pt x="24178" y="0"/>
                    <a:pt x="32905" y="0"/>
                  </a:cubicBezTo>
                  <a:close/>
                </a:path>
              </a:pathLst>
            </a:custGeom>
            <a:solidFill>
              <a:srgbClr val="DBCBAA"/>
            </a:solidFill>
          </p:spPr>
        </p:sp>
        <p:sp>
          <p:nvSpPr>
            <p:cNvPr id="25" name="TextBox 25"/>
            <p:cNvSpPr txBox="1"/>
            <p:nvPr/>
          </p:nvSpPr>
          <p:spPr>
            <a:xfrm>
              <a:off x="0" y="-38100"/>
              <a:ext cx="3160289" cy="1572647"/>
            </a:xfrm>
            <a:prstGeom prst="rect">
              <a:avLst/>
            </a:prstGeom>
          </p:spPr>
          <p:txBody>
            <a:bodyPr lIns="50800" tIns="50800" rIns="50800" bIns="50800" rtlCol="0" anchor="ctr"/>
            <a:lstStyle/>
            <a:p>
              <a:pPr algn="ctr">
                <a:lnSpc>
                  <a:spcPts val="2659"/>
                </a:lnSpc>
              </a:pPr>
              <a:endParaRPr/>
            </a:p>
          </p:txBody>
        </p:sp>
      </p:grpSp>
      <p:grpSp>
        <p:nvGrpSpPr>
          <p:cNvPr id="26" name="Group 26"/>
          <p:cNvGrpSpPr/>
          <p:nvPr/>
        </p:nvGrpSpPr>
        <p:grpSpPr>
          <a:xfrm>
            <a:off x="3400578" y="3086535"/>
            <a:ext cx="11794430" cy="5448206"/>
            <a:chOff x="0" y="0"/>
            <a:chExt cx="3106352" cy="1434918"/>
          </a:xfrm>
        </p:grpSpPr>
        <p:sp>
          <p:nvSpPr>
            <p:cNvPr id="27" name="Freeform 27"/>
            <p:cNvSpPr/>
            <p:nvPr/>
          </p:nvSpPr>
          <p:spPr>
            <a:xfrm>
              <a:off x="0" y="0"/>
              <a:ext cx="3106352" cy="1434918"/>
            </a:xfrm>
            <a:custGeom>
              <a:avLst/>
              <a:gdLst/>
              <a:ahLst/>
              <a:cxnLst/>
              <a:rect l="l" t="t" r="r" b="b"/>
              <a:pathLst>
                <a:path w="3106352" h="1434918">
                  <a:moveTo>
                    <a:pt x="33477" y="0"/>
                  </a:moveTo>
                  <a:lnTo>
                    <a:pt x="3072875" y="0"/>
                  </a:lnTo>
                  <a:cubicBezTo>
                    <a:pt x="3091364" y="0"/>
                    <a:pt x="3106352" y="14988"/>
                    <a:pt x="3106352" y="33477"/>
                  </a:cubicBezTo>
                  <a:lnTo>
                    <a:pt x="3106352" y="1401442"/>
                  </a:lnTo>
                  <a:cubicBezTo>
                    <a:pt x="3106352" y="1419930"/>
                    <a:pt x="3091364" y="1434918"/>
                    <a:pt x="3072875" y="1434918"/>
                  </a:cubicBezTo>
                  <a:lnTo>
                    <a:pt x="33477" y="1434918"/>
                  </a:lnTo>
                  <a:cubicBezTo>
                    <a:pt x="14988" y="1434918"/>
                    <a:pt x="0" y="1419930"/>
                    <a:pt x="0" y="1401442"/>
                  </a:cubicBezTo>
                  <a:lnTo>
                    <a:pt x="0" y="33477"/>
                  </a:lnTo>
                  <a:cubicBezTo>
                    <a:pt x="0" y="14988"/>
                    <a:pt x="14988" y="0"/>
                    <a:pt x="33477" y="0"/>
                  </a:cubicBezTo>
                  <a:close/>
                </a:path>
              </a:pathLst>
            </a:custGeom>
            <a:solidFill>
              <a:srgbClr val="CAB386"/>
            </a:solidFill>
          </p:spPr>
        </p:sp>
        <p:sp>
          <p:nvSpPr>
            <p:cNvPr id="28" name="TextBox 28"/>
            <p:cNvSpPr txBox="1"/>
            <p:nvPr/>
          </p:nvSpPr>
          <p:spPr>
            <a:xfrm>
              <a:off x="0" y="-38100"/>
              <a:ext cx="3106352" cy="1473018"/>
            </a:xfrm>
            <a:prstGeom prst="rect">
              <a:avLst/>
            </a:prstGeom>
          </p:spPr>
          <p:txBody>
            <a:bodyPr lIns="50800" tIns="50800" rIns="50800" bIns="50800" rtlCol="0" anchor="ctr"/>
            <a:lstStyle/>
            <a:p>
              <a:pPr algn="ctr">
                <a:lnSpc>
                  <a:spcPts val="2659"/>
                </a:lnSpc>
              </a:pPr>
              <a:endParaRPr/>
            </a:p>
          </p:txBody>
        </p:sp>
      </p:grpSp>
      <p:sp>
        <p:nvSpPr>
          <p:cNvPr id="29" name="Freeform 29"/>
          <p:cNvSpPr/>
          <p:nvPr/>
        </p:nvSpPr>
        <p:spPr>
          <a:xfrm>
            <a:off x="2936842" y="4620148"/>
            <a:ext cx="7569557" cy="2062704"/>
          </a:xfrm>
          <a:custGeom>
            <a:avLst/>
            <a:gdLst/>
            <a:ahLst/>
            <a:cxnLst/>
            <a:rect l="l" t="t" r="r" b="b"/>
            <a:pathLst>
              <a:path w="7569557" h="2062704">
                <a:moveTo>
                  <a:pt x="0" y="0"/>
                </a:moveTo>
                <a:lnTo>
                  <a:pt x="7569558" y="0"/>
                </a:lnTo>
                <a:lnTo>
                  <a:pt x="7569558" y="2062704"/>
                </a:lnTo>
                <a:lnTo>
                  <a:pt x="0" y="2062704"/>
                </a:lnTo>
                <a:lnTo>
                  <a:pt x="0" y="0"/>
                </a:lnTo>
                <a:close/>
              </a:path>
            </a:pathLst>
          </a:custGeom>
          <a:blipFill>
            <a:blip r:embed="rId15"/>
            <a:stretch>
              <a:fillRect/>
            </a:stretch>
          </a:blipFill>
        </p:spPr>
      </p:sp>
      <p:sp>
        <p:nvSpPr>
          <p:cNvPr id="30" name="TextBox 30"/>
          <p:cNvSpPr txBox="1"/>
          <p:nvPr/>
        </p:nvSpPr>
        <p:spPr>
          <a:xfrm>
            <a:off x="5400052" y="1511126"/>
            <a:ext cx="7164092" cy="533574"/>
          </a:xfrm>
          <a:prstGeom prst="rect">
            <a:avLst/>
          </a:prstGeom>
        </p:spPr>
        <p:txBody>
          <a:bodyPr lIns="0" tIns="0" rIns="0" bIns="0" rtlCol="0" anchor="t">
            <a:spAutoFit/>
          </a:bodyPr>
          <a:lstStyle/>
          <a:p>
            <a:pPr algn="ctr">
              <a:lnSpc>
                <a:spcPts val="4062"/>
              </a:lnSpc>
            </a:pPr>
            <a:r>
              <a:rPr lang="en-US" sz="3761" spc="-255">
                <a:solidFill>
                  <a:srgbClr val="DBCBAA"/>
                </a:solidFill>
                <a:latin typeface="Candal"/>
                <a:ea typeface="Candal"/>
                <a:cs typeface="Candal"/>
                <a:sym typeface="Candal"/>
              </a:rPr>
              <a:t>OPtimasi Dataset</a:t>
            </a:r>
          </a:p>
        </p:txBody>
      </p:sp>
      <p:sp>
        <p:nvSpPr>
          <p:cNvPr id="31" name="TextBox 31"/>
          <p:cNvSpPr txBox="1"/>
          <p:nvPr/>
        </p:nvSpPr>
        <p:spPr>
          <a:xfrm>
            <a:off x="9878992" y="5050780"/>
            <a:ext cx="4263858" cy="1047749"/>
          </a:xfrm>
          <a:prstGeom prst="rect">
            <a:avLst/>
          </a:prstGeom>
        </p:spPr>
        <p:txBody>
          <a:bodyPr lIns="0" tIns="0" rIns="0" bIns="0" rtlCol="0" anchor="t">
            <a:spAutoFit/>
          </a:bodyPr>
          <a:lstStyle/>
          <a:p>
            <a:pPr algn="ctr">
              <a:lnSpc>
                <a:spcPts val="8099"/>
              </a:lnSpc>
            </a:pPr>
            <a:r>
              <a:rPr lang="en-US" sz="7499" spc="-509">
                <a:solidFill>
                  <a:srgbClr val="FFFFFF"/>
                </a:solidFill>
                <a:latin typeface="Candal"/>
                <a:ea typeface="Candal"/>
                <a:cs typeface="Candal"/>
                <a:sym typeface="Candal"/>
              </a:rPr>
              <a:t>YOLO v8</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5111" b="-15111"/>
            </a:stretch>
          </a:blipFill>
        </p:spPr>
      </p:sp>
      <p:sp>
        <p:nvSpPr>
          <p:cNvPr id="3" name="Freeform 3"/>
          <p:cNvSpPr/>
          <p:nvPr/>
        </p:nvSpPr>
        <p:spPr>
          <a:xfrm>
            <a:off x="2563792" y="9258300"/>
            <a:ext cx="7315200" cy="1303436"/>
          </a:xfrm>
          <a:custGeom>
            <a:avLst/>
            <a:gdLst/>
            <a:ahLst/>
            <a:cxnLst/>
            <a:rect l="l" t="t" r="r" b="b"/>
            <a:pathLst>
              <a:path w="7315200" h="1303436">
                <a:moveTo>
                  <a:pt x="0" y="0"/>
                </a:moveTo>
                <a:lnTo>
                  <a:pt x="7315200" y="0"/>
                </a:lnTo>
                <a:lnTo>
                  <a:pt x="7315200" y="1303436"/>
                </a:lnTo>
                <a:lnTo>
                  <a:pt x="0" y="13034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9503679" y="9258300"/>
            <a:ext cx="7315200" cy="1303436"/>
          </a:xfrm>
          <a:custGeom>
            <a:avLst/>
            <a:gdLst/>
            <a:ahLst/>
            <a:cxnLst/>
            <a:rect l="l" t="t" r="r" b="b"/>
            <a:pathLst>
              <a:path w="7315200" h="1303436">
                <a:moveTo>
                  <a:pt x="0" y="0"/>
                </a:moveTo>
                <a:lnTo>
                  <a:pt x="7315200" y="0"/>
                </a:lnTo>
                <a:lnTo>
                  <a:pt x="7315200" y="1303436"/>
                </a:lnTo>
                <a:lnTo>
                  <a:pt x="0" y="13034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5" name="Group 5"/>
          <p:cNvGrpSpPr/>
          <p:nvPr/>
        </p:nvGrpSpPr>
        <p:grpSpPr>
          <a:xfrm>
            <a:off x="-206668" y="-154471"/>
            <a:ext cx="18288000" cy="12506000"/>
            <a:chOff x="0" y="0"/>
            <a:chExt cx="24384000" cy="16674667"/>
          </a:xfrm>
        </p:grpSpPr>
        <p:sp>
          <p:nvSpPr>
            <p:cNvPr id="6" name="Freeform 6"/>
            <p:cNvSpPr/>
            <p:nvPr/>
          </p:nvSpPr>
          <p:spPr>
            <a:xfrm>
              <a:off x="0" y="0"/>
              <a:ext cx="9189705" cy="9189705"/>
            </a:xfrm>
            <a:custGeom>
              <a:avLst/>
              <a:gdLst/>
              <a:ahLst/>
              <a:cxnLst/>
              <a:rect l="l" t="t" r="r" b="b"/>
              <a:pathLst>
                <a:path w="9189705" h="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7" name="Freeform 7"/>
            <p:cNvSpPr/>
            <p:nvPr/>
          </p:nvSpPr>
          <p:spPr>
            <a:xfrm>
              <a:off x="0" y="7484962"/>
              <a:ext cx="9189705" cy="9189705"/>
            </a:xfrm>
            <a:custGeom>
              <a:avLst/>
              <a:gdLst/>
              <a:ahLst/>
              <a:cxnLst/>
              <a:rect l="l" t="t" r="r" b="b"/>
              <a:pathLst>
                <a:path w="9189705" h="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8" name="Freeform 8"/>
            <p:cNvSpPr/>
            <p:nvPr/>
          </p:nvSpPr>
          <p:spPr>
            <a:xfrm>
              <a:off x="7597148" y="0"/>
              <a:ext cx="9189705" cy="9189705"/>
            </a:xfrm>
            <a:custGeom>
              <a:avLst/>
              <a:gdLst/>
              <a:ahLst/>
              <a:cxnLst/>
              <a:rect l="l" t="t" r="r" b="b"/>
              <a:pathLst>
                <a:path w="9189705" h="9189705">
                  <a:moveTo>
                    <a:pt x="0" y="0"/>
                  </a:moveTo>
                  <a:lnTo>
                    <a:pt x="9189704" y="0"/>
                  </a:lnTo>
                  <a:lnTo>
                    <a:pt x="9189704"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9" name="Freeform 9"/>
            <p:cNvSpPr/>
            <p:nvPr/>
          </p:nvSpPr>
          <p:spPr>
            <a:xfrm>
              <a:off x="7597148" y="7484962"/>
              <a:ext cx="9189705" cy="9189705"/>
            </a:xfrm>
            <a:custGeom>
              <a:avLst/>
              <a:gdLst/>
              <a:ahLst/>
              <a:cxnLst/>
              <a:rect l="l" t="t" r="r" b="b"/>
              <a:pathLst>
                <a:path w="9189705" h="9189705">
                  <a:moveTo>
                    <a:pt x="0" y="0"/>
                  </a:moveTo>
                  <a:lnTo>
                    <a:pt x="9189704" y="0"/>
                  </a:lnTo>
                  <a:lnTo>
                    <a:pt x="9189704"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10" name="Freeform 10"/>
            <p:cNvSpPr/>
            <p:nvPr/>
          </p:nvSpPr>
          <p:spPr>
            <a:xfrm>
              <a:off x="15194295" y="0"/>
              <a:ext cx="9189705" cy="9189705"/>
            </a:xfrm>
            <a:custGeom>
              <a:avLst/>
              <a:gdLst/>
              <a:ahLst/>
              <a:cxnLst/>
              <a:rect l="l" t="t" r="r" b="b"/>
              <a:pathLst>
                <a:path w="9189705" h="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11" name="Freeform 11"/>
            <p:cNvSpPr/>
            <p:nvPr/>
          </p:nvSpPr>
          <p:spPr>
            <a:xfrm>
              <a:off x="15194295" y="7484962"/>
              <a:ext cx="9189705" cy="9189705"/>
            </a:xfrm>
            <a:custGeom>
              <a:avLst/>
              <a:gdLst/>
              <a:ahLst/>
              <a:cxnLst/>
              <a:rect l="l" t="t" r="r" b="b"/>
              <a:pathLst>
                <a:path w="9189705" h="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grpSp>
      <p:sp>
        <p:nvSpPr>
          <p:cNvPr id="12" name="Freeform 12"/>
          <p:cNvSpPr/>
          <p:nvPr/>
        </p:nvSpPr>
        <p:spPr>
          <a:xfrm>
            <a:off x="-1027471" y="7822889"/>
            <a:ext cx="4128584" cy="2995100"/>
          </a:xfrm>
          <a:custGeom>
            <a:avLst/>
            <a:gdLst/>
            <a:ahLst/>
            <a:cxnLst/>
            <a:rect l="l" t="t" r="r" b="b"/>
            <a:pathLst>
              <a:path w="4128584" h="2995100">
                <a:moveTo>
                  <a:pt x="0" y="0"/>
                </a:moveTo>
                <a:lnTo>
                  <a:pt x="4128584" y="0"/>
                </a:lnTo>
                <a:lnTo>
                  <a:pt x="4128584" y="2995100"/>
                </a:lnTo>
                <a:lnTo>
                  <a:pt x="0" y="29951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3" name="Freeform 13"/>
          <p:cNvSpPr/>
          <p:nvPr/>
        </p:nvSpPr>
        <p:spPr>
          <a:xfrm>
            <a:off x="15195008" y="7822889"/>
            <a:ext cx="4128584" cy="2995100"/>
          </a:xfrm>
          <a:custGeom>
            <a:avLst/>
            <a:gdLst/>
            <a:ahLst/>
            <a:cxnLst/>
            <a:rect l="l" t="t" r="r" b="b"/>
            <a:pathLst>
              <a:path w="4128584" h="2995100">
                <a:moveTo>
                  <a:pt x="0" y="0"/>
                </a:moveTo>
                <a:lnTo>
                  <a:pt x="4128584" y="0"/>
                </a:lnTo>
                <a:lnTo>
                  <a:pt x="4128584" y="2995100"/>
                </a:lnTo>
                <a:lnTo>
                  <a:pt x="0" y="29951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4" name="Freeform 14"/>
          <p:cNvSpPr/>
          <p:nvPr/>
        </p:nvSpPr>
        <p:spPr>
          <a:xfrm>
            <a:off x="2084539" y="1514240"/>
            <a:ext cx="14118921" cy="7624218"/>
          </a:xfrm>
          <a:custGeom>
            <a:avLst/>
            <a:gdLst/>
            <a:ahLst/>
            <a:cxnLst/>
            <a:rect l="l" t="t" r="r" b="b"/>
            <a:pathLst>
              <a:path w="14118921" h="7624218">
                <a:moveTo>
                  <a:pt x="0" y="0"/>
                </a:moveTo>
                <a:lnTo>
                  <a:pt x="14118922" y="0"/>
                </a:lnTo>
                <a:lnTo>
                  <a:pt x="14118922" y="7624217"/>
                </a:lnTo>
                <a:lnTo>
                  <a:pt x="0" y="7624217"/>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5" name="Freeform 15"/>
          <p:cNvSpPr/>
          <p:nvPr/>
        </p:nvSpPr>
        <p:spPr>
          <a:xfrm>
            <a:off x="4937439" y="1028700"/>
            <a:ext cx="8089317" cy="1460325"/>
          </a:xfrm>
          <a:custGeom>
            <a:avLst/>
            <a:gdLst/>
            <a:ahLst/>
            <a:cxnLst/>
            <a:rect l="l" t="t" r="r" b="b"/>
            <a:pathLst>
              <a:path w="8089317" h="1460325">
                <a:moveTo>
                  <a:pt x="0" y="0"/>
                </a:moveTo>
                <a:lnTo>
                  <a:pt x="8089317" y="0"/>
                </a:lnTo>
                <a:lnTo>
                  <a:pt x="8089317" y="1460325"/>
                </a:lnTo>
                <a:lnTo>
                  <a:pt x="0" y="1460325"/>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6" name="Freeform 16"/>
          <p:cNvSpPr/>
          <p:nvPr/>
        </p:nvSpPr>
        <p:spPr>
          <a:xfrm>
            <a:off x="14768410" y="-1028700"/>
            <a:ext cx="4398124" cy="3854356"/>
          </a:xfrm>
          <a:custGeom>
            <a:avLst/>
            <a:gdLst/>
            <a:ahLst/>
            <a:cxnLst/>
            <a:rect l="l" t="t" r="r" b="b"/>
            <a:pathLst>
              <a:path w="4398124" h="3854356">
                <a:moveTo>
                  <a:pt x="0" y="0"/>
                </a:moveTo>
                <a:lnTo>
                  <a:pt x="4398124" y="0"/>
                </a:lnTo>
                <a:lnTo>
                  <a:pt x="4398124" y="3854356"/>
                </a:lnTo>
                <a:lnTo>
                  <a:pt x="0" y="3854356"/>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17" name="Freeform 17"/>
          <p:cNvSpPr/>
          <p:nvPr/>
        </p:nvSpPr>
        <p:spPr>
          <a:xfrm flipH="1">
            <a:off x="-903881" y="-1028700"/>
            <a:ext cx="4099665" cy="3592798"/>
          </a:xfrm>
          <a:custGeom>
            <a:avLst/>
            <a:gdLst/>
            <a:ahLst/>
            <a:cxnLst/>
            <a:rect l="l" t="t" r="r" b="b"/>
            <a:pathLst>
              <a:path w="4099665" h="3592798">
                <a:moveTo>
                  <a:pt x="4099665" y="0"/>
                </a:moveTo>
                <a:lnTo>
                  <a:pt x="0" y="0"/>
                </a:lnTo>
                <a:lnTo>
                  <a:pt x="0" y="3592798"/>
                </a:lnTo>
                <a:lnTo>
                  <a:pt x="4099665" y="3592798"/>
                </a:lnTo>
                <a:lnTo>
                  <a:pt x="4099665" y="0"/>
                </a:lnTo>
                <a:close/>
              </a:path>
            </a:pathLst>
          </a:custGeom>
          <a:blipFill>
            <a:blip r:embed="rId13">
              <a:extLst>
                <a:ext uri="{96DAC541-7B7A-43D3-8B79-37D633B846F1}">
                  <asvg:svgBlip xmlns:asvg="http://schemas.microsoft.com/office/drawing/2016/SVG/main" r:embed="rId14"/>
                </a:ext>
              </a:extLst>
            </a:blip>
            <a:stretch>
              <a:fillRect/>
            </a:stretch>
          </a:blipFill>
        </p:spPr>
      </p:sp>
      <p:grpSp>
        <p:nvGrpSpPr>
          <p:cNvPr id="18" name="Group 18"/>
          <p:cNvGrpSpPr/>
          <p:nvPr/>
        </p:nvGrpSpPr>
        <p:grpSpPr>
          <a:xfrm>
            <a:off x="16542069" y="8861481"/>
            <a:ext cx="1434462" cy="1258508"/>
            <a:chOff x="0" y="0"/>
            <a:chExt cx="1912616" cy="1678011"/>
          </a:xfrm>
        </p:grpSpPr>
        <p:grpSp>
          <p:nvGrpSpPr>
            <p:cNvPr id="19" name="Group 19"/>
            <p:cNvGrpSpPr/>
            <p:nvPr/>
          </p:nvGrpSpPr>
          <p:grpSpPr>
            <a:xfrm>
              <a:off x="0" y="0"/>
              <a:ext cx="1912616" cy="1678011"/>
              <a:chOff x="0" y="0"/>
              <a:chExt cx="377801" cy="331459"/>
            </a:xfrm>
          </p:grpSpPr>
          <p:sp>
            <p:nvSpPr>
              <p:cNvPr id="20" name="Freeform 20"/>
              <p:cNvSpPr/>
              <p:nvPr/>
            </p:nvSpPr>
            <p:spPr>
              <a:xfrm>
                <a:off x="0" y="0"/>
                <a:ext cx="377801" cy="331459"/>
              </a:xfrm>
              <a:custGeom>
                <a:avLst/>
                <a:gdLst/>
                <a:ahLst/>
                <a:cxnLst/>
                <a:rect l="l" t="t" r="r" b="b"/>
                <a:pathLst>
                  <a:path w="377801" h="331459">
                    <a:moveTo>
                      <a:pt x="165729" y="0"/>
                    </a:moveTo>
                    <a:lnTo>
                      <a:pt x="212071" y="0"/>
                    </a:lnTo>
                    <a:cubicBezTo>
                      <a:pt x="256025" y="0"/>
                      <a:pt x="298179" y="17461"/>
                      <a:pt x="329260" y="48541"/>
                    </a:cubicBezTo>
                    <a:cubicBezTo>
                      <a:pt x="360340" y="79621"/>
                      <a:pt x="377801" y="121775"/>
                      <a:pt x="377801" y="165729"/>
                    </a:cubicBezTo>
                    <a:lnTo>
                      <a:pt x="377801" y="165729"/>
                    </a:lnTo>
                    <a:cubicBezTo>
                      <a:pt x="377801" y="257259"/>
                      <a:pt x="303601" y="331459"/>
                      <a:pt x="212071" y="331459"/>
                    </a:cubicBezTo>
                    <a:lnTo>
                      <a:pt x="165729" y="331459"/>
                    </a:lnTo>
                    <a:cubicBezTo>
                      <a:pt x="74200" y="331459"/>
                      <a:pt x="0" y="257259"/>
                      <a:pt x="0" y="165729"/>
                    </a:cubicBezTo>
                    <a:lnTo>
                      <a:pt x="0" y="165729"/>
                    </a:lnTo>
                    <a:cubicBezTo>
                      <a:pt x="0" y="74200"/>
                      <a:pt x="74200" y="0"/>
                      <a:pt x="165729" y="0"/>
                    </a:cubicBezTo>
                    <a:close/>
                  </a:path>
                </a:pathLst>
              </a:custGeom>
              <a:solidFill>
                <a:srgbClr val="C3A978"/>
              </a:solidFill>
              <a:ln w="47625" cap="rnd">
                <a:solidFill>
                  <a:srgbClr val="CAB386"/>
                </a:solidFill>
                <a:prstDash val="solid"/>
                <a:round/>
              </a:ln>
            </p:spPr>
          </p:sp>
          <p:sp>
            <p:nvSpPr>
              <p:cNvPr id="21" name="TextBox 21"/>
              <p:cNvSpPr txBox="1"/>
              <p:nvPr/>
            </p:nvSpPr>
            <p:spPr>
              <a:xfrm>
                <a:off x="0" y="-38100"/>
                <a:ext cx="377801" cy="369559"/>
              </a:xfrm>
              <a:prstGeom prst="rect">
                <a:avLst/>
              </a:prstGeom>
            </p:spPr>
            <p:txBody>
              <a:bodyPr lIns="50800" tIns="50800" rIns="50800" bIns="50800" rtlCol="0" anchor="ctr"/>
              <a:lstStyle/>
              <a:p>
                <a:pPr algn="ctr">
                  <a:lnSpc>
                    <a:spcPts val="2659"/>
                  </a:lnSpc>
                  <a:spcBef>
                    <a:spcPct val="0"/>
                  </a:spcBef>
                </a:pPr>
                <a:endParaRPr/>
              </a:p>
            </p:txBody>
          </p:sp>
        </p:grpSp>
        <p:sp>
          <p:nvSpPr>
            <p:cNvPr id="22" name="TextBox 22"/>
            <p:cNvSpPr txBox="1"/>
            <p:nvPr/>
          </p:nvSpPr>
          <p:spPr>
            <a:xfrm>
              <a:off x="312043" y="96017"/>
              <a:ext cx="1288532" cy="1228712"/>
            </a:xfrm>
            <a:prstGeom prst="rect">
              <a:avLst/>
            </a:prstGeom>
          </p:spPr>
          <p:txBody>
            <a:bodyPr lIns="0" tIns="0" rIns="0" bIns="0" rtlCol="0" anchor="t">
              <a:spAutoFit/>
            </a:bodyPr>
            <a:lstStyle/>
            <a:p>
              <a:pPr algn="ctr">
                <a:lnSpc>
                  <a:spcPts val="8025"/>
                </a:lnSpc>
              </a:pPr>
              <a:r>
                <a:rPr lang="en-US" sz="6079" spc="-255" dirty="0">
                  <a:solidFill>
                    <a:srgbClr val="000000"/>
                  </a:solidFill>
                  <a:latin typeface="Candal"/>
                  <a:ea typeface="Candal"/>
                  <a:cs typeface="Candal"/>
                  <a:sym typeface="Candal"/>
                </a:rPr>
                <a:t>22</a:t>
              </a:r>
            </a:p>
          </p:txBody>
        </p:sp>
      </p:grpSp>
      <p:grpSp>
        <p:nvGrpSpPr>
          <p:cNvPr id="23" name="Group 23"/>
          <p:cNvGrpSpPr/>
          <p:nvPr/>
        </p:nvGrpSpPr>
        <p:grpSpPr>
          <a:xfrm>
            <a:off x="3195784" y="2890792"/>
            <a:ext cx="11999224" cy="5826484"/>
            <a:chOff x="0" y="0"/>
            <a:chExt cx="3160289" cy="1534547"/>
          </a:xfrm>
        </p:grpSpPr>
        <p:sp>
          <p:nvSpPr>
            <p:cNvPr id="24" name="Freeform 24"/>
            <p:cNvSpPr/>
            <p:nvPr/>
          </p:nvSpPr>
          <p:spPr>
            <a:xfrm>
              <a:off x="0" y="0"/>
              <a:ext cx="3160289" cy="1534547"/>
            </a:xfrm>
            <a:custGeom>
              <a:avLst/>
              <a:gdLst/>
              <a:ahLst/>
              <a:cxnLst/>
              <a:rect l="l" t="t" r="r" b="b"/>
              <a:pathLst>
                <a:path w="3160289" h="1534547">
                  <a:moveTo>
                    <a:pt x="32905" y="0"/>
                  </a:moveTo>
                  <a:lnTo>
                    <a:pt x="3127384" y="0"/>
                  </a:lnTo>
                  <a:cubicBezTo>
                    <a:pt x="3145557" y="0"/>
                    <a:pt x="3160289" y="14732"/>
                    <a:pt x="3160289" y="32905"/>
                  </a:cubicBezTo>
                  <a:lnTo>
                    <a:pt x="3160289" y="1501642"/>
                  </a:lnTo>
                  <a:cubicBezTo>
                    <a:pt x="3160289" y="1510369"/>
                    <a:pt x="3156823" y="1518738"/>
                    <a:pt x="3150652" y="1524909"/>
                  </a:cubicBezTo>
                  <a:cubicBezTo>
                    <a:pt x="3144481" y="1531080"/>
                    <a:pt x="3136111" y="1534547"/>
                    <a:pt x="3127384" y="1534547"/>
                  </a:cubicBezTo>
                  <a:lnTo>
                    <a:pt x="32905" y="1534547"/>
                  </a:lnTo>
                  <a:cubicBezTo>
                    <a:pt x="24178" y="1534547"/>
                    <a:pt x="15809" y="1531080"/>
                    <a:pt x="9638" y="1524909"/>
                  </a:cubicBezTo>
                  <a:cubicBezTo>
                    <a:pt x="3467" y="1518738"/>
                    <a:pt x="0" y="1510369"/>
                    <a:pt x="0" y="1501642"/>
                  </a:cubicBezTo>
                  <a:lnTo>
                    <a:pt x="0" y="32905"/>
                  </a:lnTo>
                  <a:cubicBezTo>
                    <a:pt x="0" y="24178"/>
                    <a:pt x="3467" y="15809"/>
                    <a:pt x="9638" y="9638"/>
                  </a:cubicBezTo>
                  <a:cubicBezTo>
                    <a:pt x="15809" y="3467"/>
                    <a:pt x="24178" y="0"/>
                    <a:pt x="32905" y="0"/>
                  </a:cubicBezTo>
                  <a:close/>
                </a:path>
              </a:pathLst>
            </a:custGeom>
            <a:solidFill>
              <a:srgbClr val="DBCBAA"/>
            </a:solidFill>
          </p:spPr>
        </p:sp>
        <p:sp>
          <p:nvSpPr>
            <p:cNvPr id="25" name="TextBox 25"/>
            <p:cNvSpPr txBox="1"/>
            <p:nvPr/>
          </p:nvSpPr>
          <p:spPr>
            <a:xfrm>
              <a:off x="0" y="-38100"/>
              <a:ext cx="3160289" cy="1572647"/>
            </a:xfrm>
            <a:prstGeom prst="rect">
              <a:avLst/>
            </a:prstGeom>
          </p:spPr>
          <p:txBody>
            <a:bodyPr lIns="50800" tIns="50800" rIns="50800" bIns="50800" rtlCol="0" anchor="ctr"/>
            <a:lstStyle/>
            <a:p>
              <a:pPr algn="ctr">
                <a:lnSpc>
                  <a:spcPts val="2659"/>
                </a:lnSpc>
              </a:pPr>
              <a:endParaRPr/>
            </a:p>
          </p:txBody>
        </p:sp>
      </p:grpSp>
      <p:grpSp>
        <p:nvGrpSpPr>
          <p:cNvPr id="26" name="Group 26"/>
          <p:cNvGrpSpPr/>
          <p:nvPr/>
        </p:nvGrpSpPr>
        <p:grpSpPr>
          <a:xfrm>
            <a:off x="3400578" y="3086535"/>
            <a:ext cx="11794430" cy="5448206"/>
            <a:chOff x="0" y="0"/>
            <a:chExt cx="3106352" cy="1434918"/>
          </a:xfrm>
        </p:grpSpPr>
        <p:sp>
          <p:nvSpPr>
            <p:cNvPr id="27" name="Freeform 27"/>
            <p:cNvSpPr/>
            <p:nvPr/>
          </p:nvSpPr>
          <p:spPr>
            <a:xfrm>
              <a:off x="0" y="0"/>
              <a:ext cx="3106352" cy="1434918"/>
            </a:xfrm>
            <a:custGeom>
              <a:avLst/>
              <a:gdLst/>
              <a:ahLst/>
              <a:cxnLst/>
              <a:rect l="l" t="t" r="r" b="b"/>
              <a:pathLst>
                <a:path w="3106352" h="1434918">
                  <a:moveTo>
                    <a:pt x="33477" y="0"/>
                  </a:moveTo>
                  <a:lnTo>
                    <a:pt x="3072875" y="0"/>
                  </a:lnTo>
                  <a:cubicBezTo>
                    <a:pt x="3091364" y="0"/>
                    <a:pt x="3106352" y="14988"/>
                    <a:pt x="3106352" y="33477"/>
                  </a:cubicBezTo>
                  <a:lnTo>
                    <a:pt x="3106352" y="1401442"/>
                  </a:lnTo>
                  <a:cubicBezTo>
                    <a:pt x="3106352" y="1419930"/>
                    <a:pt x="3091364" y="1434918"/>
                    <a:pt x="3072875" y="1434918"/>
                  </a:cubicBezTo>
                  <a:lnTo>
                    <a:pt x="33477" y="1434918"/>
                  </a:lnTo>
                  <a:cubicBezTo>
                    <a:pt x="14988" y="1434918"/>
                    <a:pt x="0" y="1419930"/>
                    <a:pt x="0" y="1401442"/>
                  </a:cubicBezTo>
                  <a:lnTo>
                    <a:pt x="0" y="33477"/>
                  </a:lnTo>
                  <a:cubicBezTo>
                    <a:pt x="0" y="14988"/>
                    <a:pt x="14988" y="0"/>
                    <a:pt x="33477" y="0"/>
                  </a:cubicBezTo>
                  <a:close/>
                </a:path>
              </a:pathLst>
            </a:custGeom>
            <a:solidFill>
              <a:srgbClr val="CAB386"/>
            </a:solidFill>
          </p:spPr>
        </p:sp>
        <p:sp>
          <p:nvSpPr>
            <p:cNvPr id="28" name="TextBox 28"/>
            <p:cNvSpPr txBox="1"/>
            <p:nvPr/>
          </p:nvSpPr>
          <p:spPr>
            <a:xfrm>
              <a:off x="0" y="-38100"/>
              <a:ext cx="3106352" cy="1473018"/>
            </a:xfrm>
            <a:prstGeom prst="rect">
              <a:avLst/>
            </a:prstGeom>
          </p:spPr>
          <p:txBody>
            <a:bodyPr lIns="50800" tIns="50800" rIns="50800" bIns="50800" rtlCol="0" anchor="ctr"/>
            <a:lstStyle/>
            <a:p>
              <a:pPr algn="ctr">
                <a:lnSpc>
                  <a:spcPts val="2659"/>
                </a:lnSpc>
              </a:pPr>
              <a:endParaRPr/>
            </a:p>
          </p:txBody>
        </p:sp>
      </p:grpSp>
      <p:sp>
        <p:nvSpPr>
          <p:cNvPr id="29" name="Freeform 29"/>
          <p:cNvSpPr/>
          <p:nvPr/>
        </p:nvSpPr>
        <p:spPr>
          <a:xfrm>
            <a:off x="2936842" y="4620148"/>
            <a:ext cx="7569557" cy="2062704"/>
          </a:xfrm>
          <a:custGeom>
            <a:avLst/>
            <a:gdLst/>
            <a:ahLst/>
            <a:cxnLst/>
            <a:rect l="l" t="t" r="r" b="b"/>
            <a:pathLst>
              <a:path w="7569557" h="2062704">
                <a:moveTo>
                  <a:pt x="0" y="0"/>
                </a:moveTo>
                <a:lnTo>
                  <a:pt x="7569558" y="0"/>
                </a:lnTo>
                <a:lnTo>
                  <a:pt x="7569558" y="2062704"/>
                </a:lnTo>
                <a:lnTo>
                  <a:pt x="0" y="2062704"/>
                </a:lnTo>
                <a:lnTo>
                  <a:pt x="0" y="0"/>
                </a:lnTo>
                <a:close/>
              </a:path>
            </a:pathLst>
          </a:custGeom>
          <a:blipFill>
            <a:blip r:embed="rId15"/>
            <a:stretch>
              <a:fillRect/>
            </a:stretch>
          </a:blipFill>
        </p:spPr>
      </p:sp>
      <p:sp>
        <p:nvSpPr>
          <p:cNvPr id="30" name="TextBox 30"/>
          <p:cNvSpPr txBox="1"/>
          <p:nvPr/>
        </p:nvSpPr>
        <p:spPr>
          <a:xfrm>
            <a:off x="5400052" y="1511126"/>
            <a:ext cx="7164092" cy="533574"/>
          </a:xfrm>
          <a:prstGeom prst="rect">
            <a:avLst/>
          </a:prstGeom>
        </p:spPr>
        <p:txBody>
          <a:bodyPr lIns="0" tIns="0" rIns="0" bIns="0" rtlCol="0" anchor="t">
            <a:spAutoFit/>
          </a:bodyPr>
          <a:lstStyle/>
          <a:p>
            <a:pPr algn="ctr">
              <a:lnSpc>
                <a:spcPts val="4062"/>
              </a:lnSpc>
            </a:pPr>
            <a:r>
              <a:rPr lang="en-US" sz="3761" spc="-255">
                <a:solidFill>
                  <a:srgbClr val="DBCBAA"/>
                </a:solidFill>
                <a:latin typeface="Candal"/>
                <a:ea typeface="Candal"/>
                <a:cs typeface="Candal"/>
                <a:sym typeface="Candal"/>
              </a:rPr>
              <a:t>OPtimasi Dataset</a:t>
            </a:r>
          </a:p>
        </p:txBody>
      </p:sp>
      <p:sp>
        <p:nvSpPr>
          <p:cNvPr id="31" name="TextBox 31"/>
          <p:cNvSpPr txBox="1"/>
          <p:nvPr/>
        </p:nvSpPr>
        <p:spPr>
          <a:xfrm>
            <a:off x="9878992" y="5050780"/>
            <a:ext cx="4263858" cy="1047749"/>
          </a:xfrm>
          <a:prstGeom prst="rect">
            <a:avLst/>
          </a:prstGeom>
        </p:spPr>
        <p:txBody>
          <a:bodyPr lIns="0" tIns="0" rIns="0" bIns="0" rtlCol="0" anchor="t">
            <a:spAutoFit/>
          </a:bodyPr>
          <a:lstStyle/>
          <a:p>
            <a:pPr algn="ctr">
              <a:lnSpc>
                <a:spcPts val="8099"/>
              </a:lnSpc>
            </a:pPr>
            <a:r>
              <a:rPr lang="en-US" sz="7499" spc="-509">
                <a:solidFill>
                  <a:srgbClr val="FFFFFF"/>
                </a:solidFill>
                <a:latin typeface="Candal"/>
                <a:ea typeface="Candal"/>
                <a:cs typeface="Candal"/>
                <a:sym typeface="Candal"/>
              </a:rPr>
              <a:t>YOLO v8</a:t>
            </a:r>
          </a:p>
        </p:txBody>
      </p:sp>
      <p:sp>
        <p:nvSpPr>
          <p:cNvPr id="32" name="TextBox 32"/>
          <p:cNvSpPr txBox="1"/>
          <p:nvPr/>
        </p:nvSpPr>
        <p:spPr>
          <a:xfrm>
            <a:off x="5591979" y="6478446"/>
            <a:ext cx="6972164" cy="1102866"/>
          </a:xfrm>
          <a:prstGeom prst="rect">
            <a:avLst/>
          </a:prstGeom>
        </p:spPr>
        <p:txBody>
          <a:bodyPr lIns="0" tIns="0" rIns="0" bIns="0" rtlCol="0" anchor="t">
            <a:spAutoFit/>
          </a:bodyPr>
          <a:lstStyle/>
          <a:p>
            <a:pPr algn="ctr">
              <a:lnSpc>
                <a:spcPts val="4319"/>
              </a:lnSpc>
            </a:pPr>
            <a:r>
              <a:rPr lang="en-US" sz="3999" spc="-271" dirty="0">
                <a:solidFill>
                  <a:srgbClr val="FFFFFF"/>
                </a:solidFill>
                <a:latin typeface="Candal"/>
                <a:ea typeface="Candal"/>
                <a:cs typeface="Candal"/>
                <a:sym typeface="Candal"/>
              </a:rPr>
              <a:t>Resize: Stretch to 640x640</a:t>
            </a:r>
          </a:p>
          <a:p>
            <a:pPr algn="ctr">
              <a:lnSpc>
                <a:spcPts val="4319"/>
              </a:lnSpc>
            </a:pPr>
            <a:r>
              <a:rPr lang="en-US" sz="3999" spc="-271" dirty="0">
                <a:solidFill>
                  <a:srgbClr val="FFFFFF"/>
                </a:solidFill>
                <a:latin typeface="Candal"/>
                <a:ea typeface="Candal"/>
                <a:cs typeface="Candal"/>
                <a:sym typeface="Candal"/>
              </a:rPr>
              <a:t>Auto-Orient: Applied</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5111" b="-15111"/>
            </a:stretch>
          </a:blipFill>
        </p:spPr>
      </p:sp>
      <p:sp>
        <p:nvSpPr>
          <p:cNvPr id="3" name="Freeform 3"/>
          <p:cNvSpPr/>
          <p:nvPr/>
        </p:nvSpPr>
        <p:spPr>
          <a:xfrm>
            <a:off x="2563792" y="9258300"/>
            <a:ext cx="7315200" cy="1303436"/>
          </a:xfrm>
          <a:custGeom>
            <a:avLst/>
            <a:gdLst/>
            <a:ahLst/>
            <a:cxnLst/>
            <a:rect l="l" t="t" r="r" b="b"/>
            <a:pathLst>
              <a:path w="7315200" h="1303436">
                <a:moveTo>
                  <a:pt x="0" y="0"/>
                </a:moveTo>
                <a:lnTo>
                  <a:pt x="7315200" y="0"/>
                </a:lnTo>
                <a:lnTo>
                  <a:pt x="7315200" y="1303436"/>
                </a:lnTo>
                <a:lnTo>
                  <a:pt x="0" y="13034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9503679" y="9258300"/>
            <a:ext cx="7315200" cy="1303436"/>
          </a:xfrm>
          <a:custGeom>
            <a:avLst/>
            <a:gdLst/>
            <a:ahLst/>
            <a:cxnLst/>
            <a:rect l="l" t="t" r="r" b="b"/>
            <a:pathLst>
              <a:path w="7315200" h="1303436">
                <a:moveTo>
                  <a:pt x="0" y="0"/>
                </a:moveTo>
                <a:lnTo>
                  <a:pt x="7315200" y="0"/>
                </a:lnTo>
                <a:lnTo>
                  <a:pt x="7315200" y="1303436"/>
                </a:lnTo>
                <a:lnTo>
                  <a:pt x="0" y="13034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5" name="Group 5"/>
          <p:cNvGrpSpPr/>
          <p:nvPr/>
        </p:nvGrpSpPr>
        <p:grpSpPr>
          <a:xfrm>
            <a:off x="0" y="-1909823"/>
            <a:ext cx="18288000" cy="12506000"/>
            <a:chOff x="0" y="0"/>
            <a:chExt cx="24384000" cy="16674667"/>
          </a:xfrm>
        </p:grpSpPr>
        <p:sp>
          <p:nvSpPr>
            <p:cNvPr id="6" name="Freeform 6"/>
            <p:cNvSpPr/>
            <p:nvPr/>
          </p:nvSpPr>
          <p:spPr>
            <a:xfrm>
              <a:off x="0" y="0"/>
              <a:ext cx="9189705" cy="9189705"/>
            </a:xfrm>
            <a:custGeom>
              <a:avLst/>
              <a:gdLst/>
              <a:ahLst/>
              <a:cxnLst/>
              <a:rect l="l" t="t" r="r" b="b"/>
              <a:pathLst>
                <a:path w="9189705" h="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7" name="Freeform 7"/>
            <p:cNvSpPr/>
            <p:nvPr/>
          </p:nvSpPr>
          <p:spPr>
            <a:xfrm>
              <a:off x="0" y="7484962"/>
              <a:ext cx="9189705" cy="9189705"/>
            </a:xfrm>
            <a:custGeom>
              <a:avLst/>
              <a:gdLst/>
              <a:ahLst/>
              <a:cxnLst/>
              <a:rect l="l" t="t" r="r" b="b"/>
              <a:pathLst>
                <a:path w="9189705" h="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8" name="Freeform 8"/>
            <p:cNvSpPr/>
            <p:nvPr/>
          </p:nvSpPr>
          <p:spPr>
            <a:xfrm>
              <a:off x="7597148" y="0"/>
              <a:ext cx="9189705" cy="9189705"/>
            </a:xfrm>
            <a:custGeom>
              <a:avLst/>
              <a:gdLst/>
              <a:ahLst/>
              <a:cxnLst/>
              <a:rect l="l" t="t" r="r" b="b"/>
              <a:pathLst>
                <a:path w="9189705" h="9189705">
                  <a:moveTo>
                    <a:pt x="0" y="0"/>
                  </a:moveTo>
                  <a:lnTo>
                    <a:pt x="9189704" y="0"/>
                  </a:lnTo>
                  <a:lnTo>
                    <a:pt x="9189704"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9" name="Freeform 9"/>
            <p:cNvSpPr/>
            <p:nvPr/>
          </p:nvSpPr>
          <p:spPr>
            <a:xfrm>
              <a:off x="7597148" y="7484962"/>
              <a:ext cx="9189705" cy="9189705"/>
            </a:xfrm>
            <a:custGeom>
              <a:avLst/>
              <a:gdLst/>
              <a:ahLst/>
              <a:cxnLst/>
              <a:rect l="l" t="t" r="r" b="b"/>
              <a:pathLst>
                <a:path w="9189705" h="9189705">
                  <a:moveTo>
                    <a:pt x="0" y="0"/>
                  </a:moveTo>
                  <a:lnTo>
                    <a:pt x="9189704" y="0"/>
                  </a:lnTo>
                  <a:lnTo>
                    <a:pt x="9189704"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10" name="Freeform 10"/>
            <p:cNvSpPr/>
            <p:nvPr/>
          </p:nvSpPr>
          <p:spPr>
            <a:xfrm>
              <a:off x="15194295" y="0"/>
              <a:ext cx="9189705" cy="9189705"/>
            </a:xfrm>
            <a:custGeom>
              <a:avLst/>
              <a:gdLst/>
              <a:ahLst/>
              <a:cxnLst/>
              <a:rect l="l" t="t" r="r" b="b"/>
              <a:pathLst>
                <a:path w="9189705" h="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11" name="Freeform 11"/>
            <p:cNvSpPr/>
            <p:nvPr/>
          </p:nvSpPr>
          <p:spPr>
            <a:xfrm>
              <a:off x="15194295" y="7484962"/>
              <a:ext cx="9189705" cy="9189705"/>
            </a:xfrm>
            <a:custGeom>
              <a:avLst/>
              <a:gdLst/>
              <a:ahLst/>
              <a:cxnLst/>
              <a:rect l="l" t="t" r="r" b="b"/>
              <a:pathLst>
                <a:path w="9189705" h="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grpSp>
      <p:sp>
        <p:nvSpPr>
          <p:cNvPr id="12" name="Freeform 12"/>
          <p:cNvSpPr/>
          <p:nvPr/>
        </p:nvSpPr>
        <p:spPr>
          <a:xfrm>
            <a:off x="-1027471" y="7822889"/>
            <a:ext cx="4128584" cy="2995100"/>
          </a:xfrm>
          <a:custGeom>
            <a:avLst/>
            <a:gdLst/>
            <a:ahLst/>
            <a:cxnLst/>
            <a:rect l="l" t="t" r="r" b="b"/>
            <a:pathLst>
              <a:path w="4128584" h="2995100">
                <a:moveTo>
                  <a:pt x="0" y="0"/>
                </a:moveTo>
                <a:lnTo>
                  <a:pt x="4128584" y="0"/>
                </a:lnTo>
                <a:lnTo>
                  <a:pt x="4128584" y="2995100"/>
                </a:lnTo>
                <a:lnTo>
                  <a:pt x="0" y="29951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3" name="Freeform 13"/>
          <p:cNvSpPr/>
          <p:nvPr/>
        </p:nvSpPr>
        <p:spPr>
          <a:xfrm>
            <a:off x="15195008" y="7822889"/>
            <a:ext cx="4128584" cy="2995100"/>
          </a:xfrm>
          <a:custGeom>
            <a:avLst/>
            <a:gdLst/>
            <a:ahLst/>
            <a:cxnLst/>
            <a:rect l="l" t="t" r="r" b="b"/>
            <a:pathLst>
              <a:path w="4128584" h="2995100">
                <a:moveTo>
                  <a:pt x="0" y="0"/>
                </a:moveTo>
                <a:lnTo>
                  <a:pt x="4128584" y="0"/>
                </a:lnTo>
                <a:lnTo>
                  <a:pt x="4128584" y="2995100"/>
                </a:lnTo>
                <a:lnTo>
                  <a:pt x="0" y="29951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4" name="Freeform 14"/>
          <p:cNvSpPr/>
          <p:nvPr/>
        </p:nvSpPr>
        <p:spPr>
          <a:xfrm>
            <a:off x="2423148" y="1514240"/>
            <a:ext cx="13441705" cy="7258520"/>
          </a:xfrm>
          <a:custGeom>
            <a:avLst/>
            <a:gdLst/>
            <a:ahLst/>
            <a:cxnLst/>
            <a:rect l="l" t="t" r="r" b="b"/>
            <a:pathLst>
              <a:path w="13441705" h="7258520">
                <a:moveTo>
                  <a:pt x="0" y="0"/>
                </a:moveTo>
                <a:lnTo>
                  <a:pt x="13441704" y="0"/>
                </a:lnTo>
                <a:lnTo>
                  <a:pt x="13441704" y="7258520"/>
                </a:lnTo>
                <a:lnTo>
                  <a:pt x="0" y="725852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5" name="Freeform 15"/>
          <p:cNvSpPr/>
          <p:nvPr/>
        </p:nvSpPr>
        <p:spPr>
          <a:xfrm>
            <a:off x="7638460" y="4343177"/>
            <a:ext cx="8089317" cy="1460325"/>
          </a:xfrm>
          <a:custGeom>
            <a:avLst/>
            <a:gdLst/>
            <a:ahLst/>
            <a:cxnLst/>
            <a:rect l="l" t="t" r="r" b="b"/>
            <a:pathLst>
              <a:path w="8089317" h="1460325">
                <a:moveTo>
                  <a:pt x="0" y="0"/>
                </a:moveTo>
                <a:lnTo>
                  <a:pt x="8089317" y="0"/>
                </a:lnTo>
                <a:lnTo>
                  <a:pt x="8089317" y="1460326"/>
                </a:lnTo>
                <a:lnTo>
                  <a:pt x="0" y="1460326"/>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6" name="Freeform 16"/>
          <p:cNvSpPr/>
          <p:nvPr/>
        </p:nvSpPr>
        <p:spPr>
          <a:xfrm>
            <a:off x="14768410" y="-1028700"/>
            <a:ext cx="4398124" cy="3854356"/>
          </a:xfrm>
          <a:custGeom>
            <a:avLst/>
            <a:gdLst/>
            <a:ahLst/>
            <a:cxnLst/>
            <a:rect l="l" t="t" r="r" b="b"/>
            <a:pathLst>
              <a:path w="4398124" h="3854356">
                <a:moveTo>
                  <a:pt x="0" y="0"/>
                </a:moveTo>
                <a:lnTo>
                  <a:pt x="4398124" y="0"/>
                </a:lnTo>
                <a:lnTo>
                  <a:pt x="4398124" y="3854356"/>
                </a:lnTo>
                <a:lnTo>
                  <a:pt x="0" y="3854356"/>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17" name="Freeform 17"/>
          <p:cNvSpPr/>
          <p:nvPr/>
        </p:nvSpPr>
        <p:spPr>
          <a:xfrm flipH="1">
            <a:off x="-903881" y="-1028700"/>
            <a:ext cx="4099665" cy="3592798"/>
          </a:xfrm>
          <a:custGeom>
            <a:avLst/>
            <a:gdLst/>
            <a:ahLst/>
            <a:cxnLst/>
            <a:rect l="l" t="t" r="r" b="b"/>
            <a:pathLst>
              <a:path w="4099665" h="3592798">
                <a:moveTo>
                  <a:pt x="4099665" y="0"/>
                </a:moveTo>
                <a:lnTo>
                  <a:pt x="0" y="0"/>
                </a:lnTo>
                <a:lnTo>
                  <a:pt x="0" y="3592798"/>
                </a:lnTo>
                <a:lnTo>
                  <a:pt x="4099665" y="3592798"/>
                </a:lnTo>
                <a:lnTo>
                  <a:pt x="4099665" y="0"/>
                </a:lnTo>
                <a:close/>
              </a:path>
            </a:pathLst>
          </a:custGeom>
          <a:blipFill>
            <a:blip r:embed="rId13">
              <a:extLst>
                <a:ext uri="{96DAC541-7B7A-43D3-8B79-37D633B846F1}">
                  <asvg:svgBlip xmlns:asvg="http://schemas.microsoft.com/office/drawing/2016/SVG/main" r:embed="rId14"/>
                </a:ext>
              </a:extLst>
            </a:blip>
            <a:stretch>
              <a:fillRect/>
            </a:stretch>
          </a:blipFill>
        </p:spPr>
      </p:sp>
      <p:grpSp>
        <p:nvGrpSpPr>
          <p:cNvPr id="18" name="Group 18"/>
          <p:cNvGrpSpPr/>
          <p:nvPr/>
        </p:nvGrpSpPr>
        <p:grpSpPr>
          <a:xfrm>
            <a:off x="16542069" y="8861481"/>
            <a:ext cx="1434462" cy="1258508"/>
            <a:chOff x="0" y="0"/>
            <a:chExt cx="1912616" cy="1678011"/>
          </a:xfrm>
        </p:grpSpPr>
        <p:grpSp>
          <p:nvGrpSpPr>
            <p:cNvPr id="19" name="Group 19"/>
            <p:cNvGrpSpPr/>
            <p:nvPr/>
          </p:nvGrpSpPr>
          <p:grpSpPr>
            <a:xfrm>
              <a:off x="0" y="0"/>
              <a:ext cx="1912616" cy="1678011"/>
              <a:chOff x="0" y="0"/>
              <a:chExt cx="377801" cy="331459"/>
            </a:xfrm>
          </p:grpSpPr>
          <p:sp>
            <p:nvSpPr>
              <p:cNvPr id="20" name="Freeform 20"/>
              <p:cNvSpPr/>
              <p:nvPr/>
            </p:nvSpPr>
            <p:spPr>
              <a:xfrm>
                <a:off x="0" y="0"/>
                <a:ext cx="377801" cy="331459"/>
              </a:xfrm>
              <a:custGeom>
                <a:avLst/>
                <a:gdLst/>
                <a:ahLst/>
                <a:cxnLst/>
                <a:rect l="l" t="t" r="r" b="b"/>
                <a:pathLst>
                  <a:path w="377801" h="331459">
                    <a:moveTo>
                      <a:pt x="165729" y="0"/>
                    </a:moveTo>
                    <a:lnTo>
                      <a:pt x="212071" y="0"/>
                    </a:lnTo>
                    <a:cubicBezTo>
                      <a:pt x="256025" y="0"/>
                      <a:pt x="298179" y="17461"/>
                      <a:pt x="329260" y="48541"/>
                    </a:cubicBezTo>
                    <a:cubicBezTo>
                      <a:pt x="360340" y="79621"/>
                      <a:pt x="377801" y="121775"/>
                      <a:pt x="377801" y="165729"/>
                    </a:cubicBezTo>
                    <a:lnTo>
                      <a:pt x="377801" y="165729"/>
                    </a:lnTo>
                    <a:cubicBezTo>
                      <a:pt x="377801" y="257259"/>
                      <a:pt x="303601" y="331459"/>
                      <a:pt x="212071" y="331459"/>
                    </a:cubicBezTo>
                    <a:lnTo>
                      <a:pt x="165729" y="331459"/>
                    </a:lnTo>
                    <a:cubicBezTo>
                      <a:pt x="74200" y="331459"/>
                      <a:pt x="0" y="257259"/>
                      <a:pt x="0" y="165729"/>
                    </a:cubicBezTo>
                    <a:lnTo>
                      <a:pt x="0" y="165729"/>
                    </a:lnTo>
                    <a:cubicBezTo>
                      <a:pt x="0" y="74200"/>
                      <a:pt x="74200" y="0"/>
                      <a:pt x="165729" y="0"/>
                    </a:cubicBezTo>
                    <a:close/>
                  </a:path>
                </a:pathLst>
              </a:custGeom>
              <a:solidFill>
                <a:srgbClr val="C3A978"/>
              </a:solidFill>
              <a:ln w="47625" cap="rnd">
                <a:solidFill>
                  <a:srgbClr val="CAB386"/>
                </a:solidFill>
                <a:prstDash val="solid"/>
                <a:round/>
              </a:ln>
            </p:spPr>
          </p:sp>
          <p:sp>
            <p:nvSpPr>
              <p:cNvPr id="21" name="TextBox 21"/>
              <p:cNvSpPr txBox="1"/>
              <p:nvPr/>
            </p:nvSpPr>
            <p:spPr>
              <a:xfrm>
                <a:off x="0" y="-38100"/>
                <a:ext cx="377801" cy="369559"/>
              </a:xfrm>
              <a:prstGeom prst="rect">
                <a:avLst/>
              </a:prstGeom>
            </p:spPr>
            <p:txBody>
              <a:bodyPr lIns="50800" tIns="50800" rIns="50800" bIns="50800" rtlCol="0" anchor="ctr"/>
              <a:lstStyle/>
              <a:p>
                <a:pPr algn="ctr">
                  <a:lnSpc>
                    <a:spcPts val="2659"/>
                  </a:lnSpc>
                  <a:spcBef>
                    <a:spcPct val="0"/>
                  </a:spcBef>
                </a:pPr>
                <a:endParaRPr/>
              </a:p>
            </p:txBody>
          </p:sp>
        </p:grpSp>
        <p:sp>
          <p:nvSpPr>
            <p:cNvPr id="22" name="TextBox 22"/>
            <p:cNvSpPr txBox="1"/>
            <p:nvPr/>
          </p:nvSpPr>
          <p:spPr>
            <a:xfrm>
              <a:off x="312043" y="96017"/>
              <a:ext cx="1288532" cy="1228712"/>
            </a:xfrm>
            <a:prstGeom prst="rect">
              <a:avLst/>
            </a:prstGeom>
          </p:spPr>
          <p:txBody>
            <a:bodyPr lIns="0" tIns="0" rIns="0" bIns="0" rtlCol="0" anchor="t">
              <a:spAutoFit/>
            </a:bodyPr>
            <a:lstStyle/>
            <a:p>
              <a:pPr algn="ctr">
                <a:lnSpc>
                  <a:spcPts val="8025"/>
                </a:lnSpc>
              </a:pPr>
              <a:r>
                <a:rPr lang="en-US" sz="6079" spc="-255" dirty="0">
                  <a:solidFill>
                    <a:srgbClr val="000000"/>
                  </a:solidFill>
                  <a:latin typeface="Candal"/>
                  <a:ea typeface="Candal"/>
                  <a:cs typeface="Candal"/>
                  <a:sym typeface="Candal"/>
                </a:rPr>
                <a:t>23</a:t>
              </a:r>
            </a:p>
          </p:txBody>
        </p:sp>
      </p:grpSp>
      <p:sp>
        <p:nvSpPr>
          <p:cNvPr id="23" name="Freeform 23"/>
          <p:cNvSpPr/>
          <p:nvPr/>
        </p:nvSpPr>
        <p:spPr>
          <a:xfrm>
            <a:off x="2134688" y="2089697"/>
            <a:ext cx="6068428" cy="6068428"/>
          </a:xfrm>
          <a:custGeom>
            <a:avLst/>
            <a:gdLst/>
            <a:ahLst/>
            <a:cxnLst/>
            <a:rect l="l" t="t" r="r" b="b"/>
            <a:pathLst>
              <a:path w="6068428" h="6068428">
                <a:moveTo>
                  <a:pt x="0" y="0"/>
                </a:moveTo>
                <a:lnTo>
                  <a:pt x="6068428" y="0"/>
                </a:lnTo>
                <a:lnTo>
                  <a:pt x="6068428" y="6068429"/>
                </a:lnTo>
                <a:lnTo>
                  <a:pt x="0" y="6068429"/>
                </a:lnTo>
                <a:lnTo>
                  <a:pt x="0" y="0"/>
                </a:lnTo>
                <a:close/>
              </a:path>
            </a:pathLst>
          </a:custGeom>
          <a:blipFill>
            <a:blip r:embed="rId15"/>
            <a:stretch>
              <a:fillRect/>
            </a:stretch>
          </a:blipFill>
        </p:spPr>
      </p:sp>
      <p:sp>
        <p:nvSpPr>
          <p:cNvPr id="24" name="TextBox 24"/>
          <p:cNvSpPr txBox="1"/>
          <p:nvPr/>
        </p:nvSpPr>
        <p:spPr>
          <a:xfrm>
            <a:off x="8030916" y="4707112"/>
            <a:ext cx="7164092" cy="789605"/>
          </a:xfrm>
          <a:prstGeom prst="rect">
            <a:avLst/>
          </a:prstGeom>
        </p:spPr>
        <p:txBody>
          <a:bodyPr lIns="0" tIns="0" rIns="0" bIns="0" rtlCol="0" anchor="t">
            <a:spAutoFit/>
          </a:bodyPr>
          <a:lstStyle/>
          <a:p>
            <a:pPr algn="ctr">
              <a:lnSpc>
                <a:spcPts val="6006"/>
              </a:lnSpc>
            </a:pPr>
            <a:r>
              <a:rPr lang="en-US" sz="5561" spc="-378">
                <a:solidFill>
                  <a:srgbClr val="DBCBAA"/>
                </a:solidFill>
                <a:latin typeface="Candal"/>
                <a:ea typeface="Candal"/>
                <a:cs typeface="Candal"/>
                <a:sym typeface="Candal"/>
              </a:rPr>
              <a:t>EValuasi</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5111" b="-15111"/>
            </a:stretch>
          </a:blipFill>
        </p:spPr>
      </p:sp>
      <p:sp>
        <p:nvSpPr>
          <p:cNvPr id="3" name="Freeform 3"/>
          <p:cNvSpPr/>
          <p:nvPr/>
        </p:nvSpPr>
        <p:spPr>
          <a:xfrm>
            <a:off x="2563792" y="9258300"/>
            <a:ext cx="7315200" cy="1303436"/>
          </a:xfrm>
          <a:custGeom>
            <a:avLst/>
            <a:gdLst/>
            <a:ahLst/>
            <a:cxnLst/>
            <a:rect l="l" t="t" r="r" b="b"/>
            <a:pathLst>
              <a:path w="7315200" h="1303436">
                <a:moveTo>
                  <a:pt x="0" y="0"/>
                </a:moveTo>
                <a:lnTo>
                  <a:pt x="7315200" y="0"/>
                </a:lnTo>
                <a:lnTo>
                  <a:pt x="7315200" y="1303436"/>
                </a:lnTo>
                <a:lnTo>
                  <a:pt x="0" y="13034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9503679" y="9258300"/>
            <a:ext cx="7315200" cy="1303436"/>
          </a:xfrm>
          <a:custGeom>
            <a:avLst/>
            <a:gdLst/>
            <a:ahLst/>
            <a:cxnLst/>
            <a:rect l="l" t="t" r="r" b="b"/>
            <a:pathLst>
              <a:path w="7315200" h="1303436">
                <a:moveTo>
                  <a:pt x="0" y="0"/>
                </a:moveTo>
                <a:lnTo>
                  <a:pt x="7315200" y="0"/>
                </a:lnTo>
                <a:lnTo>
                  <a:pt x="7315200" y="1303436"/>
                </a:lnTo>
                <a:lnTo>
                  <a:pt x="0" y="13034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5" name="Group 5"/>
          <p:cNvGrpSpPr/>
          <p:nvPr/>
        </p:nvGrpSpPr>
        <p:grpSpPr>
          <a:xfrm>
            <a:off x="-206668" y="-154471"/>
            <a:ext cx="18288000" cy="12506000"/>
            <a:chOff x="0" y="0"/>
            <a:chExt cx="24384000" cy="16674667"/>
          </a:xfrm>
        </p:grpSpPr>
        <p:sp>
          <p:nvSpPr>
            <p:cNvPr id="6" name="Freeform 6"/>
            <p:cNvSpPr/>
            <p:nvPr/>
          </p:nvSpPr>
          <p:spPr>
            <a:xfrm>
              <a:off x="0" y="0"/>
              <a:ext cx="9189705" cy="9189705"/>
            </a:xfrm>
            <a:custGeom>
              <a:avLst/>
              <a:gdLst/>
              <a:ahLst/>
              <a:cxnLst/>
              <a:rect l="l" t="t" r="r" b="b"/>
              <a:pathLst>
                <a:path w="9189705" h="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7" name="Freeform 7"/>
            <p:cNvSpPr/>
            <p:nvPr/>
          </p:nvSpPr>
          <p:spPr>
            <a:xfrm>
              <a:off x="0" y="7484962"/>
              <a:ext cx="9189705" cy="9189705"/>
            </a:xfrm>
            <a:custGeom>
              <a:avLst/>
              <a:gdLst/>
              <a:ahLst/>
              <a:cxnLst/>
              <a:rect l="l" t="t" r="r" b="b"/>
              <a:pathLst>
                <a:path w="9189705" h="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8" name="Freeform 8"/>
            <p:cNvSpPr/>
            <p:nvPr/>
          </p:nvSpPr>
          <p:spPr>
            <a:xfrm>
              <a:off x="7597148" y="0"/>
              <a:ext cx="9189705" cy="9189705"/>
            </a:xfrm>
            <a:custGeom>
              <a:avLst/>
              <a:gdLst/>
              <a:ahLst/>
              <a:cxnLst/>
              <a:rect l="l" t="t" r="r" b="b"/>
              <a:pathLst>
                <a:path w="9189705" h="9189705">
                  <a:moveTo>
                    <a:pt x="0" y="0"/>
                  </a:moveTo>
                  <a:lnTo>
                    <a:pt x="9189704" y="0"/>
                  </a:lnTo>
                  <a:lnTo>
                    <a:pt x="9189704"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9" name="Freeform 9"/>
            <p:cNvSpPr/>
            <p:nvPr/>
          </p:nvSpPr>
          <p:spPr>
            <a:xfrm>
              <a:off x="7597148" y="7484962"/>
              <a:ext cx="9189705" cy="9189705"/>
            </a:xfrm>
            <a:custGeom>
              <a:avLst/>
              <a:gdLst/>
              <a:ahLst/>
              <a:cxnLst/>
              <a:rect l="l" t="t" r="r" b="b"/>
              <a:pathLst>
                <a:path w="9189705" h="9189705">
                  <a:moveTo>
                    <a:pt x="0" y="0"/>
                  </a:moveTo>
                  <a:lnTo>
                    <a:pt x="9189704" y="0"/>
                  </a:lnTo>
                  <a:lnTo>
                    <a:pt x="9189704"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10" name="Freeform 10"/>
            <p:cNvSpPr/>
            <p:nvPr/>
          </p:nvSpPr>
          <p:spPr>
            <a:xfrm>
              <a:off x="15194295" y="0"/>
              <a:ext cx="9189705" cy="9189705"/>
            </a:xfrm>
            <a:custGeom>
              <a:avLst/>
              <a:gdLst/>
              <a:ahLst/>
              <a:cxnLst/>
              <a:rect l="l" t="t" r="r" b="b"/>
              <a:pathLst>
                <a:path w="9189705" h="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11" name="Freeform 11"/>
            <p:cNvSpPr/>
            <p:nvPr/>
          </p:nvSpPr>
          <p:spPr>
            <a:xfrm>
              <a:off x="15194295" y="7484962"/>
              <a:ext cx="9189705" cy="9189705"/>
            </a:xfrm>
            <a:custGeom>
              <a:avLst/>
              <a:gdLst/>
              <a:ahLst/>
              <a:cxnLst/>
              <a:rect l="l" t="t" r="r" b="b"/>
              <a:pathLst>
                <a:path w="9189705" h="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grpSp>
      <p:sp>
        <p:nvSpPr>
          <p:cNvPr id="12" name="Freeform 12"/>
          <p:cNvSpPr/>
          <p:nvPr/>
        </p:nvSpPr>
        <p:spPr>
          <a:xfrm>
            <a:off x="-1027471" y="7822889"/>
            <a:ext cx="4128584" cy="2995100"/>
          </a:xfrm>
          <a:custGeom>
            <a:avLst/>
            <a:gdLst/>
            <a:ahLst/>
            <a:cxnLst/>
            <a:rect l="l" t="t" r="r" b="b"/>
            <a:pathLst>
              <a:path w="4128584" h="2995100">
                <a:moveTo>
                  <a:pt x="0" y="0"/>
                </a:moveTo>
                <a:lnTo>
                  <a:pt x="4128584" y="0"/>
                </a:lnTo>
                <a:lnTo>
                  <a:pt x="4128584" y="2995100"/>
                </a:lnTo>
                <a:lnTo>
                  <a:pt x="0" y="29951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3" name="Freeform 13"/>
          <p:cNvSpPr/>
          <p:nvPr/>
        </p:nvSpPr>
        <p:spPr>
          <a:xfrm>
            <a:off x="15195008" y="7822889"/>
            <a:ext cx="4128584" cy="2995100"/>
          </a:xfrm>
          <a:custGeom>
            <a:avLst/>
            <a:gdLst/>
            <a:ahLst/>
            <a:cxnLst/>
            <a:rect l="l" t="t" r="r" b="b"/>
            <a:pathLst>
              <a:path w="4128584" h="2995100">
                <a:moveTo>
                  <a:pt x="0" y="0"/>
                </a:moveTo>
                <a:lnTo>
                  <a:pt x="4128584" y="0"/>
                </a:lnTo>
                <a:lnTo>
                  <a:pt x="4128584" y="2995100"/>
                </a:lnTo>
                <a:lnTo>
                  <a:pt x="0" y="29951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4" name="Freeform 14"/>
          <p:cNvSpPr/>
          <p:nvPr/>
        </p:nvSpPr>
        <p:spPr>
          <a:xfrm>
            <a:off x="2084539" y="1514240"/>
            <a:ext cx="14118921" cy="7624218"/>
          </a:xfrm>
          <a:custGeom>
            <a:avLst/>
            <a:gdLst/>
            <a:ahLst/>
            <a:cxnLst/>
            <a:rect l="l" t="t" r="r" b="b"/>
            <a:pathLst>
              <a:path w="14118921" h="7624218">
                <a:moveTo>
                  <a:pt x="0" y="0"/>
                </a:moveTo>
                <a:lnTo>
                  <a:pt x="14118922" y="0"/>
                </a:lnTo>
                <a:lnTo>
                  <a:pt x="14118922" y="7624217"/>
                </a:lnTo>
                <a:lnTo>
                  <a:pt x="0" y="7624217"/>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5" name="Freeform 15"/>
          <p:cNvSpPr/>
          <p:nvPr/>
        </p:nvSpPr>
        <p:spPr>
          <a:xfrm>
            <a:off x="4937439" y="1028700"/>
            <a:ext cx="8089317" cy="1460325"/>
          </a:xfrm>
          <a:custGeom>
            <a:avLst/>
            <a:gdLst/>
            <a:ahLst/>
            <a:cxnLst/>
            <a:rect l="l" t="t" r="r" b="b"/>
            <a:pathLst>
              <a:path w="8089317" h="1460325">
                <a:moveTo>
                  <a:pt x="0" y="0"/>
                </a:moveTo>
                <a:lnTo>
                  <a:pt x="8089317" y="0"/>
                </a:lnTo>
                <a:lnTo>
                  <a:pt x="8089317" y="1460325"/>
                </a:lnTo>
                <a:lnTo>
                  <a:pt x="0" y="1460325"/>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6" name="Freeform 16"/>
          <p:cNvSpPr/>
          <p:nvPr/>
        </p:nvSpPr>
        <p:spPr>
          <a:xfrm>
            <a:off x="14768410" y="-1028700"/>
            <a:ext cx="4398124" cy="3854356"/>
          </a:xfrm>
          <a:custGeom>
            <a:avLst/>
            <a:gdLst/>
            <a:ahLst/>
            <a:cxnLst/>
            <a:rect l="l" t="t" r="r" b="b"/>
            <a:pathLst>
              <a:path w="4398124" h="3854356">
                <a:moveTo>
                  <a:pt x="0" y="0"/>
                </a:moveTo>
                <a:lnTo>
                  <a:pt x="4398124" y="0"/>
                </a:lnTo>
                <a:lnTo>
                  <a:pt x="4398124" y="3854356"/>
                </a:lnTo>
                <a:lnTo>
                  <a:pt x="0" y="3854356"/>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17" name="Freeform 17"/>
          <p:cNvSpPr/>
          <p:nvPr/>
        </p:nvSpPr>
        <p:spPr>
          <a:xfrm flipH="1">
            <a:off x="-903881" y="-1028700"/>
            <a:ext cx="4099665" cy="3592798"/>
          </a:xfrm>
          <a:custGeom>
            <a:avLst/>
            <a:gdLst/>
            <a:ahLst/>
            <a:cxnLst/>
            <a:rect l="l" t="t" r="r" b="b"/>
            <a:pathLst>
              <a:path w="4099665" h="3592798">
                <a:moveTo>
                  <a:pt x="4099665" y="0"/>
                </a:moveTo>
                <a:lnTo>
                  <a:pt x="0" y="0"/>
                </a:lnTo>
                <a:lnTo>
                  <a:pt x="0" y="3592798"/>
                </a:lnTo>
                <a:lnTo>
                  <a:pt x="4099665" y="3592798"/>
                </a:lnTo>
                <a:lnTo>
                  <a:pt x="4099665" y="0"/>
                </a:lnTo>
                <a:close/>
              </a:path>
            </a:pathLst>
          </a:custGeom>
          <a:blipFill>
            <a:blip r:embed="rId13">
              <a:extLst>
                <a:ext uri="{96DAC541-7B7A-43D3-8B79-37D633B846F1}">
                  <asvg:svgBlip xmlns:asvg="http://schemas.microsoft.com/office/drawing/2016/SVG/main" r:embed="rId14"/>
                </a:ext>
              </a:extLst>
            </a:blip>
            <a:stretch>
              <a:fillRect/>
            </a:stretch>
          </a:blipFill>
        </p:spPr>
      </p:sp>
      <p:grpSp>
        <p:nvGrpSpPr>
          <p:cNvPr id="18" name="Group 18"/>
          <p:cNvGrpSpPr/>
          <p:nvPr/>
        </p:nvGrpSpPr>
        <p:grpSpPr>
          <a:xfrm>
            <a:off x="16542069" y="8861481"/>
            <a:ext cx="1434462" cy="1258508"/>
            <a:chOff x="0" y="0"/>
            <a:chExt cx="1912616" cy="1678011"/>
          </a:xfrm>
        </p:grpSpPr>
        <p:grpSp>
          <p:nvGrpSpPr>
            <p:cNvPr id="19" name="Group 19"/>
            <p:cNvGrpSpPr/>
            <p:nvPr/>
          </p:nvGrpSpPr>
          <p:grpSpPr>
            <a:xfrm>
              <a:off x="0" y="0"/>
              <a:ext cx="1912616" cy="1678011"/>
              <a:chOff x="0" y="0"/>
              <a:chExt cx="377801" cy="331459"/>
            </a:xfrm>
          </p:grpSpPr>
          <p:sp>
            <p:nvSpPr>
              <p:cNvPr id="20" name="Freeform 20"/>
              <p:cNvSpPr/>
              <p:nvPr/>
            </p:nvSpPr>
            <p:spPr>
              <a:xfrm>
                <a:off x="0" y="0"/>
                <a:ext cx="377801" cy="331459"/>
              </a:xfrm>
              <a:custGeom>
                <a:avLst/>
                <a:gdLst/>
                <a:ahLst/>
                <a:cxnLst/>
                <a:rect l="l" t="t" r="r" b="b"/>
                <a:pathLst>
                  <a:path w="377801" h="331459">
                    <a:moveTo>
                      <a:pt x="165729" y="0"/>
                    </a:moveTo>
                    <a:lnTo>
                      <a:pt x="212071" y="0"/>
                    </a:lnTo>
                    <a:cubicBezTo>
                      <a:pt x="256025" y="0"/>
                      <a:pt x="298179" y="17461"/>
                      <a:pt x="329260" y="48541"/>
                    </a:cubicBezTo>
                    <a:cubicBezTo>
                      <a:pt x="360340" y="79621"/>
                      <a:pt x="377801" y="121775"/>
                      <a:pt x="377801" y="165729"/>
                    </a:cubicBezTo>
                    <a:lnTo>
                      <a:pt x="377801" y="165729"/>
                    </a:lnTo>
                    <a:cubicBezTo>
                      <a:pt x="377801" y="257259"/>
                      <a:pt x="303601" y="331459"/>
                      <a:pt x="212071" y="331459"/>
                    </a:cubicBezTo>
                    <a:lnTo>
                      <a:pt x="165729" y="331459"/>
                    </a:lnTo>
                    <a:cubicBezTo>
                      <a:pt x="74200" y="331459"/>
                      <a:pt x="0" y="257259"/>
                      <a:pt x="0" y="165729"/>
                    </a:cubicBezTo>
                    <a:lnTo>
                      <a:pt x="0" y="165729"/>
                    </a:lnTo>
                    <a:cubicBezTo>
                      <a:pt x="0" y="74200"/>
                      <a:pt x="74200" y="0"/>
                      <a:pt x="165729" y="0"/>
                    </a:cubicBezTo>
                    <a:close/>
                  </a:path>
                </a:pathLst>
              </a:custGeom>
              <a:solidFill>
                <a:srgbClr val="C3A978"/>
              </a:solidFill>
              <a:ln w="47625" cap="rnd">
                <a:solidFill>
                  <a:srgbClr val="CAB386"/>
                </a:solidFill>
                <a:prstDash val="solid"/>
                <a:round/>
              </a:ln>
            </p:spPr>
          </p:sp>
          <p:sp>
            <p:nvSpPr>
              <p:cNvPr id="21" name="TextBox 21"/>
              <p:cNvSpPr txBox="1"/>
              <p:nvPr/>
            </p:nvSpPr>
            <p:spPr>
              <a:xfrm>
                <a:off x="0" y="-38100"/>
                <a:ext cx="377801" cy="369559"/>
              </a:xfrm>
              <a:prstGeom prst="rect">
                <a:avLst/>
              </a:prstGeom>
            </p:spPr>
            <p:txBody>
              <a:bodyPr lIns="50800" tIns="50800" rIns="50800" bIns="50800" rtlCol="0" anchor="ctr"/>
              <a:lstStyle/>
              <a:p>
                <a:pPr algn="ctr">
                  <a:lnSpc>
                    <a:spcPts val="2659"/>
                  </a:lnSpc>
                  <a:spcBef>
                    <a:spcPct val="0"/>
                  </a:spcBef>
                </a:pPr>
                <a:endParaRPr/>
              </a:p>
            </p:txBody>
          </p:sp>
        </p:grpSp>
        <p:sp>
          <p:nvSpPr>
            <p:cNvPr id="22" name="TextBox 22"/>
            <p:cNvSpPr txBox="1"/>
            <p:nvPr/>
          </p:nvSpPr>
          <p:spPr>
            <a:xfrm>
              <a:off x="312043" y="96017"/>
              <a:ext cx="1288532" cy="1228712"/>
            </a:xfrm>
            <a:prstGeom prst="rect">
              <a:avLst/>
            </a:prstGeom>
          </p:spPr>
          <p:txBody>
            <a:bodyPr lIns="0" tIns="0" rIns="0" bIns="0" rtlCol="0" anchor="t">
              <a:spAutoFit/>
            </a:bodyPr>
            <a:lstStyle/>
            <a:p>
              <a:pPr algn="ctr">
                <a:lnSpc>
                  <a:spcPts val="8025"/>
                </a:lnSpc>
              </a:pPr>
              <a:r>
                <a:rPr lang="en-US" sz="6079" spc="-255" dirty="0">
                  <a:solidFill>
                    <a:srgbClr val="000000"/>
                  </a:solidFill>
                  <a:latin typeface="Candal"/>
                  <a:ea typeface="Candal"/>
                  <a:cs typeface="Candal"/>
                  <a:sym typeface="Candal"/>
                </a:rPr>
                <a:t>24</a:t>
              </a:r>
            </a:p>
          </p:txBody>
        </p:sp>
      </p:grpSp>
      <p:grpSp>
        <p:nvGrpSpPr>
          <p:cNvPr id="23" name="Group 23"/>
          <p:cNvGrpSpPr/>
          <p:nvPr/>
        </p:nvGrpSpPr>
        <p:grpSpPr>
          <a:xfrm>
            <a:off x="3195784" y="2890792"/>
            <a:ext cx="11999224" cy="5826484"/>
            <a:chOff x="0" y="0"/>
            <a:chExt cx="3160289" cy="1534547"/>
          </a:xfrm>
        </p:grpSpPr>
        <p:sp>
          <p:nvSpPr>
            <p:cNvPr id="24" name="Freeform 24"/>
            <p:cNvSpPr/>
            <p:nvPr/>
          </p:nvSpPr>
          <p:spPr>
            <a:xfrm>
              <a:off x="0" y="0"/>
              <a:ext cx="3160289" cy="1534547"/>
            </a:xfrm>
            <a:custGeom>
              <a:avLst/>
              <a:gdLst/>
              <a:ahLst/>
              <a:cxnLst/>
              <a:rect l="l" t="t" r="r" b="b"/>
              <a:pathLst>
                <a:path w="3160289" h="1534547">
                  <a:moveTo>
                    <a:pt x="32905" y="0"/>
                  </a:moveTo>
                  <a:lnTo>
                    <a:pt x="3127384" y="0"/>
                  </a:lnTo>
                  <a:cubicBezTo>
                    <a:pt x="3145557" y="0"/>
                    <a:pt x="3160289" y="14732"/>
                    <a:pt x="3160289" y="32905"/>
                  </a:cubicBezTo>
                  <a:lnTo>
                    <a:pt x="3160289" y="1501642"/>
                  </a:lnTo>
                  <a:cubicBezTo>
                    <a:pt x="3160289" y="1510369"/>
                    <a:pt x="3156823" y="1518738"/>
                    <a:pt x="3150652" y="1524909"/>
                  </a:cubicBezTo>
                  <a:cubicBezTo>
                    <a:pt x="3144481" y="1531080"/>
                    <a:pt x="3136111" y="1534547"/>
                    <a:pt x="3127384" y="1534547"/>
                  </a:cubicBezTo>
                  <a:lnTo>
                    <a:pt x="32905" y="1534547"/>
                  </a:lnTo>
                  <a:cubicBezTo>
                    <a:pt x="24178" y="1534547"/>
                    <a:pt x="15809" y="1531080"/>
                    <a:pt x="9638" y="1524909"/>
                  </a:cubicBezTo>
                  <a:cubicBezTo>
                    <a:pt x="3467" y="1518738"/>
                    <a:pt x="0" y="1510369"/>
                    <a:pt x="0" y="1501642"/>
                  </a:cubicBezTo>
                  <a:lnTo>
                    <a:pt x="0" y="32905"/>
                  </a:lnTo>
                  <a:cubicBezTo>
                    <a:pt x="0" y="24178"/>
                    <a:pt x="3467" y="15809"/>
                    <a:pt x="9638" y="9638"/>
                  </a:cubicBezTo>
                  <a:cubicBezTo>
                    <a:pt x="15809" y="3467"/>
                    <a:pt x="24178" y="0"/>
                    <a:pt x="32905" y="0"/>
                  </a:cubicBezTo>
                  <a:close/>
                </a:path>
              </a:pathLst>
            </a:custGeom>
            <a:solidFill>
              <a:srgbClr val="DBCBAA"/>
            </a:solidFill>
          </p:spPr>
        </p:sp>
        <p:sp>
          <p:nvSpPr>
            <p:cNvPr id="25" name="TextBox 25"/>
            <p:cNvSpPr txBox="1"/>
            <p:nvPr/>
          </p:nvSpPr>
          <p:spPr>
            <a:xfrm>
              <a:off x="0" y="-38100"/>
              <a:ext cx="3160289" cy="1572647"/>
            </a:xfrm>
            <a:prstGeom prst="rect">
              <a:avLst/>
            </a:prstGeom>
          </p:spPr>
          <p:txBody>
            <a:bodyPr lIns="50800" tIns="50800" rIns="50800" bIns="50800" rtlCol="0" anchor="ctr"/>
            <a:lstStyle/>
            <a:p>
              <a:pPr algn="ctr">
                <a:lnSpc>
                  <a:spcPts val="2659"/>
                </a:lnSpc>
              </a:pPr>
              <a:endParaRPr/>
            </a:p>
          </p:txBody>
        </p:sp>
      </p:grpSp>
      <p:grpSp>
        <p:nvGrpSpPr>
          <p:cNvPr id="26" name="Group 26"/>
          <p:cNvGrpSpPr/>
          <p:nvPr/>
        </p:nvGrpSpPr>
        <p:grpSpPr>
          <a:xfrm>
            <a:off x="3400578" y="3086535"/>
            <a:ext cx="11794430" cy="5448206"/>
            <a:chOff x="0" y="0"/>
            <a:chExt cx="3106352" cy="1434918"/>
          </a:xfrm>
        </p:grpSpPr>
        <p:sp>
          <p:nvSpPr>
            <p:cNvPr id="27" name="Freeform 27"/>
            <p:cNvSpPr/>
            <p:nvPr/>
          </p:nvSpPr>
          <p:spPr>
            <a:xfrm>
              <a:off x="0" y="0"/>
              <a:ext cx="3106352" cy="1434918"/>
            </a:xfrm>
            <a:custGeom>
              <a:avLst/>
              <a:gdLst/>
              <a:ahLst/>
              <a:cxnLst/>
              <a:rect l="l" t="t" r="r" b="b"/>
              <a:pathLst>
                <a:path w="3106352" h="1434918">
                  <a:moveTo>
                    <a:pt x="33477" y="0"/>
                  </a:moveTo>
                  <a:lnTo>
                    <a:pt x="3072875" y="0"/>
                  </a:lnTo>
                  <a:cubicBezTo>
                    <a:pt x="3091364" y="0"/>
                    <a:pt x="3106352" y="14988"/>
                    <a:pt x="3106352" y="33477"/>
                  </a:cubicBezTo>
                  <a:lnTo>
                    <a:pt x="3106352" y="1401442"/>
                  </a:lnTo>
                  <a:cubicBezTo>
                    <a:pt x="3106352" y="1419930"/>
                    <a:pt x="3091364" y="1434918"/>
                    <a:pt x="3072875" y="1434918"/>
                  </a:cubicBezTo>
                  <a:lnTo>
                    <a:pt x="33477" y="1434918"/>
                  </a:lnTo>
                  <a:cubicBezTo>
                    <a:pt x="14988" y="1434918"/>
                    <a:pt x="0" y="1419930"/>
                    <a:pt x="0" y="1401442"/>
                  </a:cubicBezTo>
                  <a:lnTo>
                    <a:pt x="0" y="33477"/>
                  </a:lnTo>
                  <a:cubicBezTo>
                    <a:pt x="0" y="14988"/>
                    <a:pt x="14988" y="0"/>
                    <a:pt x="33477" y="0"/>
                  </a:cubicBezTo>
                  <a:close/>
                </a:path>
              </a:pathLst>
            </a:custGeom>
            <a:solidFill>
              <a:srgbClr val="CAB386"/>
            </a:solidFill>
          </p:spPr>
        </p:sp>
        <p:sp>
          <p:nvSpPr>
            <p:cNvPr id="28" name="TextBox 28"/>
            <p:cNvSpPr txBox="1"/>
            <p:nvPr/>
          </p:nvSpPr>
          <p:spPr>
            <a:xfrm>
              <a:off x="0" y="-38100"/>
              <a:ext cx="3106352" cy="1473018"/>
            </a:xfrm>
            <a:prstGeom prst="rect">
              <a:avLst/>
            </a:prstGeom>
          </p:spPr>
          <p:txBody>
            <a:bodyPr lIns="50800" tIns="50800" rIns="50800" bIns="50800" rtlCol="0" anchor="ctr"/>
            <a:lstStyle/>
            <a:p>
              <a:pPr algn="ctr">
                <a:lnSpc>
                  <a:spcPts val="2659"/>
                </a:lnSpc>
              </a:pPr>
              <a:endParaRPr/>
            </a:p>
          </p:txBody>
        </p:sp>
      </p:grpSp>
      <p:sp>
        <p:nvSpPr>
          <p:cNvPr id="29" name="TextBox 29"/>
          <p:cNvSpPr txBox="1"/>
          <p:nvPr/>
        </p:nvSpPr>
        <p:spPr>
          <a:xfrm>
            <a:off x="5355287" y="1435013"/>
            <a:ext cx="7164092" cy="704850"/>
          </a:xfrm>
          <a:prstGeom prst="rect">
            <a:avLst/>
          </a:prstGeom>
        </p:spPr>
        <p:txBody>
          <a:bodyPr lIns="0" tIns="0" rIns="0" bIns="0" rtlCol="0" anchor="t">
            <a:spAutoFit/>
          </a:bodyPr>
          <a:lstStyle/>
          <a:p>
            <a:pPr algn="ctr">
              <a:lnSpc>
                <a:spcPts val="5400"/>
              </a:lnSpc>
            </a:pPr>
            <a:r>
              <a:rPr lang="en-US" sz="5000" spc="-340">
                <a:solidFill>
                  <a:srgbClr val="DBCBAA"/>
                </a:solidFill>
                <a:latin typeface="Candal"/>
                <a:ea typeface="Candal"/>
                <a:cs typeface="Candal"/>
                <a:sym typeface="Candal"/>
              </a:rPr>
              <a:t>Evaluasi</a:t>
            </a:r>
          </a:p>
        </p:txBody>
      </p:sp>
      <p:sp>
        <p:nvSpPr>
          <p:cNvPr id="30" name="Freeform 30"/>
          <p:cNvSpPr/>
          <p:nvPr/>
        </p:nvSpPr>
        <p:spPr>
          <a:xfrm>
            <a:off x="6405040" y="2975368"/>
            <a:ext cx="5064584" cy="3123160"/>
          </a:xfrm>
          <a:custGeom>
            <a:avLst/>
            <a:gdLst/>
            <a:ahLst/>
            <a:cxnLst/>
            <a:rect l="l" t="t" r="r" b="b"/>
            <a:pathLst>
              <a:path w="5064584" h="3123160">
                <a:moveTo>
                  <a:pt x="0" y="0"/>
                </a:moveTo>
                <a:lnTo>
                  <a:pt x="5064585" y="0"/>
                </a:lnTo>
                <a:lnTo>
                  <a:pt x="5064585" y="3123161"/>
                </a:lnTo>
                <a:lnTo>
                  <a:pt x="0" y="3123161"/>
                </a:lnTo>
                <a:lnTo>
                  <a:pt x="0" y="0"/>
                </a:lnTo>
                <a:close/>
              </a:path>
            </a:pathLst>
          </a:custGeom>
          <a:blipFill>
            <a:blip r:embed="rId15"/>
            <a:stretch>
              <a:fillRect/>
            </a:stretch>
          </a:blipFill>
        </p:spPr>
      </p:sp>
      <p:sp>
        <p:nvSpPr>
          <p:cNvPr id="31" name="TextBox 31"/>
          <p:cNvSpPr txBox="1"/>
          <p:nvPr/>
        </p:nvSpPr>
        <p:spPr>
          <a:xfrm>
            <a:off x="4101175" y="5867788"/>
            <a:ext cx="10085651" cy="1390650"/>
          </a:xfrm>
          <a:prstGeom prst="rect">
            <a:avLst/>
          </a:prstGeom>
        </p:spPr>
        <p:txBody>
          <a:bodyPr lIns="0" tIns="0" rIns="0" bIns="0" rtlCol="0" anchor="t">
            <a:spAutoFit/>
          </a:bodyPr>
          <a:lstStyle/>
          <a:p>
            <a:pPr algn="ctr">
              <a:lnSpc>
                <a:spcPts val="5400"/>
              </a:lnSpc>
            </a:pPr>
            <a:r>
              <a:rPr lang="en-US" sz="5000" spc="-340">
                <a:solidFill>
                  <a:srgbClr val="FFFFFF"/>
                </a:solidFill>
                <a:latin typeface="Candal"/>
                <a:ea typeface="Candal"/>
                <a:cs typeface="Candal"/>
                <a:sym typeface="Candal"/>
              </a:rPr>
              <a:t>Kami Melakukan Training Sebanyak 4 Kali</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5111" b="-15111"/>
            </a:stretch>
          </a:blipFill>
        </p:spPr>
      </p:sp>
      <p:sp>
        <p:nvSpPr>
          <p:cNvPr id="3" name="Freeform 3"/>
          <p:cNvSpPr/>
          <p:nvPr/>
        </p:nvSpPr>
        <p:spPr>
          <a:xfrm>
            <a:off x="2563792" y="9258300"/>
            <a:ext cx="7315200" cy="1303436"/>
          </a:xfrm>
          <a:custGeom>
            <a:avLst/>
            <a:gdLst/>
            <a:ahLst/>
            <a:cxnLst/>
            <a:rect l="l" t="t" r="r" b="b"/>
            <a:pathLst>
              <a:path w="7315200" h="1303436">
                <a:moveTo>
                  <a:pt x="0" y="0"/>
                </a:moveTo>
                <a:lnTo>
                  <a:pt x="7315200" y="0"/>
                </a:lnTo>
                <a:lnTo>
                  <a:pt x="7315200" y="1303436"/>
                </a:lnTo>
                <a:lnTo>
                  <a:pt x="0" y="13034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9503679" y="9258300"/>
            <a:ext cx="7315200" cy="1303436"/>
          </a:xfrm>
          <a:custGeom>
            <a:avLst/>
            <a:gdLst/>
            <a:ahLst/>
            <a:cxnLst/>
            <a:rect l="l" t="t" r="r" b="b"/>
            <a:pathLst>
              <a:path w="7315200" h="1303436">
                <a:moveTo>
                  <a:pt x="0" y="0"/>
                </a:moveTo>
                <a:lnTo>
                  <a:pt x="7315200" y="0"/>
                </a:lnTo>
                <a:lnTo>
                  <a:pt x="7315200" y="1303436"/>
                </a:lnTo>
                <a:lnTo>
                  <a:pt x="0" y="13034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5" name="Group 5"/>
          <p:cNvGrpSpPr/>
          <p:nvPr/>
        </p:nvGrpSpPr>
        <p:grpSpPr>
          <a:xfrm>
            <a:off x="-206668" y="-154471"/>
            <a:ext cx="18288000" cy="12506000"/>
            <a:chOff x="0" y="0"/>
            <a:chExt cx="24384000" cy="16674667"/>
          </a:xfrm>
        </p:grpSpPr>
        <p:sp>
          <p:nvSpPr>
            <p:cNvPr id="6" name="Freeform 6"/>
            <p:cNvSpPr/>
            <p:nvPr/>
          </p:nvSpPr>
          <p:spPr>
            <a:xfrm>
              <a:off x="0" y="0"/>
              <a:ext cx="9189705" cy="9189705"/>
            </a:xfrm>
            <a:custGeom>
              <a:avLst/>
              <a:gdLst/>
              <a:ahLst/>
              <a:cxnLst/>
              <a:rect l="l" t="t" r="r" b="b"/>
              <a:pathLst>
                <a:path w="9189705" h="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7" name="Freeform 7"/>
            <p:cNvSpPr/>
            <p:nvPr/>
          </p:nvSpPr>
          <p:spPr>
            <a:xfrm>
              <a:off x="0" y="7484962"/>
              <a:ext cx="9189705" cy="9189705"/>
            </a:xfrm>
            <a:custGeom>
              <a:avLst/>
              <a:gdLst/>
              <a:ahLst/>
              <a:cxnLst/>
              <a:rect l="l" t="t" r="r" b="b"/>
              <a:pathLst>
                <a:path w="9189705" h="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8" name="Freeform 8"/>
            <p:cNvSpPr/>
            <p:nvPr/>
          </p:nvSpPr>
          <p:spPr>
            <a:xfrm>
              <a:off x="7597148" y="0"/>
              <a:ext cx="9189705" cy="9189705"/>
            </a:xfrm>
            <a:custGeom>
              <a:avLst/>
              <a:gdLst/>
              <a:ahLst/>
              <a:cxnLst/>
              <a:rect l="l" t="t" r="r" b="b"/>
              <a:pathLst>
                <a:path w="9189705" h="9189705">
                  <a:moveTo>
                    <a:pt x="0" y="0"/>
                  </a:moveTo>
                  <a:lnTo>
                    <a:pt x="9189704" y="0"/>
                  </a:lnTo>
                  <a:lnTo>
                    <a:pt x="9189704"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9" name="Freeform 9"/>
            <p:cNvSpPr/>
            <p:nvPr/>
          </p:nvSpPr>
          <p:spPr>
            <a:xfrm>
              <a:off x="7597148" y="7484962"/>
              <a:ext cx="9189705" cy="9189705"/>
            </a:xfrm>
            <a:custGeom>
              <a:avLst/>
              <a:gdLst/>
              <a:ahLst/>
              <a:cxnLst/>
              <a:rect l="l" t="t" r="r" b="b"/>
              <a:pathLst>
                <a:path w="9189705" h="9189705">
                  <a:moveTo>
                    <a:pt x="0" y="0"/>
                  </a:moveTo>
                  <a:lnTo>
                    <a:pt x="9189704" y="0"/>
                  </a:lnTo>
                  <a:lnTo>
                    <a:pt x="9189704"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10" name="Freeform 10"/>
            <p:cNvSpPr/>
            <p:nvPr/>
          </p:nvSpPr>
          <p:spPr>
            <a:xfrm>
              <a:off x="15194295" y="0"/>
              <a:ext cx="9189705" cy="9189705"/>
            </a:xfrm>
            <a:custGeom>
              <a:avLst/>
              <a:gdLst/>
              <a:ahLst/>
              <a:cxnLst/>
              <a:rect l="l" t="t" r="r" b="b"/>
              <a:pathLst>
                <a:path w="9189705" h="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11" name="Freeform 11"/>
            <p:cNvSpPr/>
            <p:nvPr/>
          </p:nvSpPr>
          <p:spPr>
            <a:xfrm>
              <a:off x="15194295" y="7484962"/>
              <a:ext cx="9189705" cy="9189705"/>
            </a:xfrm>
            <a:custGeom>
              <a:avLst/>
              <a:gdLst/>
              <a:ahLst/>
              <a:cxnLst/>
              <a:rect l="l" t="t" r="r" b="b"/>
              <a:pathLst>
                <a:path w="9189705" h="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grpSp>
      <p:sp>
        <p:nvSpPr>
          <p:cNvPr id="12" name="Freeform 12"/>
          <p:cNvSpPr/>
          <p:nvPr/>
        </p:nvSpPr>
        <p:spPr>
          <a:xfrm>
            <a:off x="-1027471" y="7822889"/>
            <a:ext cx="4128584" cy="2995100"/>
          </a:xfrm>
          <a:custGeom>
            <a:avLst/>
            <a:gdLst/>
            <a:ahLst/>
            <a:cxnLst/>
            <a:rect l="l" t="t" r="r" b="b"/>
            <a:pathLst>
              <a:path w="4128584" h="2995100">
                <a:moveTo>
                  <a:pt x="0" y="0"/>
                </a:moveTo>
                <a:lnTo>
                  <a:pt x="4128584" y="0"/>
                </a:lnTo>
                <a:lnTo>
                  <a:pt x="4128584" y="2995100"/>
                </a:lnTo>
                <a:lnTo>
                  <a:pt x="0" y="29951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3" name="Freeform 13"/>
          <p:cNvSpPr/>
          <p:nvPr/>
        </p:nvSpPr>
        <p:spPr>
          <a:xfrm>
            <a:off x="15195008" y="7822889"/>
            <a:ext cx="4128584" cy="2995100"/>
          </a:xfrm>
          <a:custGeom>
            <a:avLst/>
            <a:gdLst/>
            <a:ahLst/>
            <a:cxnLst/>
            <a:rect l="l" t="t" r="r" b="b"/>
            <a:pathLst>
              <a:path w="4128584" h="2995100">
                <a:moveTo>
                  <a:pt x="0" y="0"/>
                </a:moveTo>
                <a:lnTo>
                  <a:pt x="4128584" y="0"/>
                </a:lnTo>
                <a:lnTo>
                  <a:pt x="4128584" y="2995100"/>
                </a:lnTo>
                <a:lnTo>
                  <a:pt x="0" y="29951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4" name="Freeform 14"/>
          <p:cNvSpPr/>
          <p:nvPr/>
        </p:nvSpPr>
        <p:spPr>
          <a:xfrm>
            <a:off x="2084539" y="1514240"/>
            <a:ext cx="14118921" cy="7624218"/>
          </a:xfrm>
          <a:custGeom>
            <a:avLst/>
            <a:gdLst/>
            <a:ahLst/>
            <a:cxnLst/>
            <a:rect l="l" t="t" r="r" b="b"/>
            <a:pathLst>
              <a:path w="14118921" h="7624218">
                <a:moveTo>
                  <a:pt x="0" y="0"/>
                </a:moveTo>
                <a:lnTo>
                  <a:pt x="14118922" y="0"/>
                </a:lnTo>
                <a:lnTo>
                  <a:pt x="14118922" y="7624217"/>
                </a:lnTo>
                <a:lnTo>
                  <a:pt x="0" y="7624217"/>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5" name="Freeform 15"/>
          <p:cNvSpPr/>
          <p:nvPr/>
        </p:nvSpPr>
        <p:spPr>
          <a:xfrm>
            <a:off x="4937439" y="1028700"/>
            <a:ext cx="8089317" cy="1460325"/>
          </a:xfrm>
          <a:custGeom>
            <a:avLst/>
            <a:gdLst/>
            <a:ahLst/>
            <a:cxnLst/>
            <a:rect l="l" t="t" r="r" b="b"/>
            <a:pathLst>
              <a:path w="8089317" h="1460325">
                <a:moveTo>
                  <a:pt x="0" y="0"/>
                </a:moveTo>
                <a:lnTo>
                  <a:pt x="8089317" y="0"/>
                </a:lnTo>
                <a:lnTo>
                  <a:pt x="8089317" y="1460325"/>
                </a:lnTo>
                <a:lnTo>
                  <a:pt x="0" y="1460325"/>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6" name="Freeform 16"/>
          <p:cNvSpPr/>
          <p:nvPr/>
        </p:nvSpPr>
        <p:spPr>
          <a:xfrm>
            <a:off x="14768410" y="-1028700"/>
            <a:ext cx="4398124" cy="3854356"/>
          </a:xfrm>
          <a:custGeom>
            <a:avLst/>
            <a:gdLst/>
            <a:ahLst/>
            <a:cxnLst/>
            <a:rect l="l" t="t" r="r" b="b"/>
            <a:pathLst>
              <a:path w="4398124" h="3854356">
                <a:moveTo>
                  <a:pt x="0" y="0"/>
                </a:moveTo>
                <a:lnTo>
                  <a:pt x="4398124" y="0"/>
                </a:lnTo>
                <a:lnTo>
                  <a:pt x="4398124" y="3854356"/>
                </a:lnTo>
                <a:lnTo>
                  <a:pt x="0" y="3854356"/>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17" name="Freeform 17"/>
          <p:cNvSpPr/>
          <p:nvPr/>
        </p:nvSpPr>
        <p:spPr>
          <a:xfrm flipH="1">
            <a:off x="-903881" y="-1028700"/>
            <a:ext cx="4099665" cy="3592798"/>
          </a:xfrm>
          <a:custGeom>
            <a:avLst/>
            <a:gdLst/>
            <a:ahLst/>
            <a:cxnLst/>
            <a:rect l="l" t="t" r="r" b="b"/>
            <a:pathLst>
              <a:path w="4099665" h="3592798">
                <a:moveTo>
                  <a:pt x="4099665" y="0"/>
                </a:moveTo>
                <a:lnTo>
                  <a:pt x="0" y="0"/>
                </a:lnTo>
                <a:lnTo>
                  <a:pt x="0" y="3592798"/>
                </a:lnTo>
                <a:lnTo>
                  <a:pt x="4099665" y="3592798"/>
                </a:lnTo>
                <a:lnTo>
                  <a:pt x="4099665" y="0"/>
                </a:lnTo>
                <a:close/>
              </a:path>
            </a:pathLst>
          </a:custGeom>
          <a:blipFill>
            <a:blip r:embed="rId13">
              <a:extLst>
                <a:ext uri="{96DAC541-7B7A-43D3-8B79-37D633B846F1}">
                  <asvg:svgBlip xmlns:asvg="http://schemas.microsoft.com/office/drawing/2016/SVG/main" r:embed="rId14"/>
                </a:ext>
              </a:extLst>
            </a:blip>
            <a:stretch>
              <a:fillRect/>
            </a:stretch>
          </a:blipFill>
        </p:spPr>
      </p:sp>
      <p:grpSp>
        <p:nvGrpSpPr>
          <p:cNvPr id="18" name="Group 18"/>
          <p:cNvGrpSpPr/>
          <p:nvPr/>
        </p:nvGrpSpPr>
        <p:grpSpPr>
          <a:xfrm>
            <a:off x="16203460" y="8861481"/>
            <a:ext cx="1773071" cy="2019469"/>
            <a:chOff x="0" y="0"/>
            <a:chExt cx="1912616" cy="2692626"/>
          </a:xfrm>
        </p:grpSpPr>
        <p:grpSp>
          <p:nvGrpSpPr>
            <p:cNvPr id="19" name="Group 19"/>
            <p:cNvGrpSpPr/>
            <p:nvPr/>
          </p:nvGrpSpPr>
          <p:grpSpPr>
            <a:xfrm>
              <a:off x="0" y="0"/>
              <a:ext cx="1912616" cy="1678011"/>
              <a:chOff x="0" y="0"/>
              <a:chExt cx="377801" cy="331459"/>
            </a:xfrm>
          </p:grpSpPr>
          <p:sp>
            <p:nvSpPr>
              <p:cNvPr id="20" name="Freeform 20"/>
              <p:cNvSpPr/>
              <p:nvPr/>
            </p:nvSpPr>
            <p:spPr>
              <a:xfrm>
                <a:off x="0" y="0"/>
                <a:ext cx="377801" cy="331459"/>
              </a:xfrm>
              <a:custGeom>
                <a:avLst/>
                <a:gdLst/>
                <a:ahLst/>
                <a:cxnLst/>
                <a:rect l="l" t="t" r="r" b="b"/>
                <a:pathLst>
                  <a:path w="377801" h="331459">
                    <a:moveTo>
                      <a:pt x="165729" y="0"/>
                    </a:moveTo>
                    <a:lnTo>
                      <a:pt x="212071" y="0"/>
                    </a:lnTo>
                    <a:cubicBezTo>
                      <a:pt x="256025" y="0"/>
                      <a:pt x="298179" y="17461"/>
                      <a:pt x="329260" y="48541"/>
                    </a:cubicBezTo>
                    <a:cubicBezTo>
                      <a:pt x="360340" y="79621"/>
                      <a:pt x="377801" y="121775"/>
                      <a:pt x="377801" y="165729"/>
                    </a:cubicBezTo>
                    <a:lnTo>
                      <a:pt x="377801" y="165729"/>
                    </a:lnTo>
                    <a:cubicBezTo>
                      <a:pt x="377801" y="257259"/>
                      <a:pt x="303601" y="331459"/>
                      <a:pt x="212071" y="331459"/>
                    </a:cubicBezTo>
                    <a:lnTo>
                      <a:pt x="165729" y="331459"/>
                    </a:lnTo>
                    <a:cubicBezTo>
                      <a:pt x="74200" y="331459"/>
                      <a:pt x="0" y="257259"/>
                      <a:pt x="0" y="165729"/>
                    </a:cubicBezTo>
                    <a:lnTo>
                      <a:pt x="0" y="165729"/>
                    </a:lnTo>
                    <a:cubicBezTo>
                      <a:pt x="0" y="74200"/>
                      <a:pt x="74200" y="0"/>
                      <a:pt x="165729" y="0"/>
                    </a:cubicBezTo>
                    <a:close/>
                  </a:path>
                </a:pathLst>
              </a:custGeom>
              <a:solidFill>
                <a:srgbClr val="C3A978"/>
              </a:solidFill>
              <a:ln w="47625" cap="rnd">
                <a:solidFill>
                  <a:srgbClr val="CAB386"/>
                </a:solidFill>
                <a:prstDash val="solid"/>
                <a:round/>
              </a:ln>
            </p:spPr>
          </p:sp>
          <p:sp>
            <p:nvSpPr>
              <p:cNvPr id="21" name="TextBox 21"/>
              <p:cNvSpPr txBox="1"/>
              <p:nvPr/>
            </p:nvSpPr>
            <p:spPr>
              <a:xfrm>
                <a:off x="0" y="-38100"/>
                <a:ext cx="377801" cy="369559"/>
              </a:xfrm>
              <a:prstGeom prst="rect">
                <a:avLst/>
              </a:prstGeom>
            </p:spPr>
            <p:txBody>
              <a:bodyPr lIns="50800" tIns="50800" rIns="50800" bIns="50800" rtlCol="0" anchor="ctr"/>
              <a:lstStyle/>
              <a:p>
                <a:pPr algn="ctr">
                  <a:lnSpc>
                    <a:spcPts val="2659"/>
                  </a:lnSpc>
                  <a:spcBef>
                    <a:spcPct val="0"/>
                  </a:spcBef>
                </a:pPr>
                <a:endParaRPr/>
              </a:p>
            </p:txBody>
          </p:sp>
        </p:grpSp>
        <p:sp>
          <p:nvSpPr>
            <p:cNvPr id="22" name="TextBox 22"/>
            <p:cNvSpPr txBox="1"/>
            <p:nvPr/>
          </p:nvSpPr>
          <p:spPr>
            <a:xfrm>
              <a:off x="312043" y="96017"/>
              <a:ext cx="1288532" cy="2596609"/>
            </a:xfrm>
            <a:prstGeom prst="rect">
              <a:avLst/>
            </a:prstGeom>
          </p:spPr>
          <p:txBody>
            <a:bodyPr lIns="0" tIns="0" rIns="0" bIns="0" rtlCol="0" anchor="t">
              <a:spAutoFit/>
            </a:bodyPr>
            <a:lstStyle/>
            <a:p>
              <a:pPr algn="ctr">
                <a:lnSpc>
                  <a:spcPts val="8025"/>
                </a:lnSpc>
              </a:pPr>
              <a:r>
                <a:rPr lang="en-US" sz="6079" spc="-255" dirty="0">
                  <a:solidFill>
                    <a:srgbClr val="000000"/>
                  </a:solidFill>
                  <a:latin typeface="Candal"/>
                  <a:ea typeface="Candal"/>
                  <a:cs typeface="Candal"/>
                  <a:sym typeface="Candal"/>
                </a:rPr>
                <a:t>25</a:t>
              </a:r>
            </a:p>
          </p:txBody>
        </p:sp>
      </p:grpSp>
      <p:grpSp>
        <p:nvGrpSpPr>
          <p:cNvPr id="23" name="Group 23"/>
          <p:cNvGrpSpPr/>
          <p:nvPr/>
        </p:nvGrpSpPr>
        <p:grpSpPr>
          <a:xfrm>
            <a:off x="3195784" y="2890792"/>
            <a:ext cx="11999224" cy="5826484"/>
            <a:chOff x="0" y="0"/>
            <a:chExt cx="3160289" cy="1534547"/>
          </a:xfrm>
        </p:grpSpPr>
        <p:sp>
          <p:nvSpPr>
            <p:cNvPr id="24" name="Freeform 24"/>
            <p:cNvSpPr/>
            <p:nvPr/>
          </p:nvSpPr>
          <p:spPr>
            <a:xfrm>
              <a:off x="0" y="0"/>
              <a:ext cx="3160289" cy="1534547"/>
            </a:xfrm>
            <a:custGeom>
              <a:avLst/>
              <a:gdLst/>
              <a:ahLst/>
              <a:cxnLst/>
              <a:rect l="l" t="t" r="r" b="b"/>
              <a:pathLst>
                <a:path w="3160289" h="1534547">
                  <a:moveTo>
                    <a:pt x="32905" y="0"/>
                  </a:moveTo>
                  <a:lnTo>
                    <a:pt x="3127384" y="0"/>
                  </a:lnTo>
                  <a:cubicBezTo>
                    <a:pt x="3145557" y="0"/>
                    <a:pt x="3160289" y="14732"/>
                    <a:pt x="3160289" y="32905"/>
                  </a:cubicBezTo>
                  <a:lnTo>
                    <a:pt x="3160289" y="1501642"/>
                  </a:lnTo>
                  <a:cubicBezTo>
                    <a:pt x="3160289" y="1510369"/>
                    <a:pt x="3156823" y="1518738"/>
                    <a:pt x="3150652" y="1524909"/>
                  </a:cubicBezTo>
                  <a:cubicBezTo>
                    <a:pt x="3144481" y="1531080"/>
                    <a:pt x="3136111" y="1534547"/>
                    <a:pt x="3127384" y="1534547"/>
                  </a:cubicBezTo>
                  <a:lnTo>
                    <a:pt x="32905" y="1534547"/>
                  </a:lnTo>
                  <a:cubicBezTo>
                    <a:pt x="24178" y="1534547"/>
                    <a:pt x="15809" y="1531080"/>
                    <a:pt x="9638" y="1524909"/>
                  </a:cubicBezTo>
                  <a:cubicBezTo>
                    <a:pt x="3467" y="1518738"/>
                    <a:pt x="0" y="1510369"/>
                    <a:pt x="0" y="1501642"/>
                  </a:cubicBezTo>
                  <a:lnTo>
                    <a:pt x="0" y="32905"/>
                  </a:lnTo>
                  <a:cubicBezTo>
                    <a:pt x="0" y="24178"/>
                    <a:pt x="3467" y="15809"/>
                    <a:pt x="9638" y="9638"/>
                  </a:cubicBezTo>
                  <a:cubicBezTo>
                    <a:pt x="15809" y="3467"/>
                    <a:pt x="24178" y="0"/>
                    <a:pt x="32905" y="0"/>
                  </a:cubicBezTo>
                  <a:close/>
                </a:path>
              </a:pathLst>
            </a:custGeom>
            <a:solidFill>
              <a:srgbClr val="DBCBAA"/>
            </a:solidFill>
          </p:spPr>
        </p:sp>
        <p:sp>
          <p:nvSpPr>
            <p:cNvPr id="25" name="TextBox 25"/>
            <p:cNvSpPr txBox="1"/>
            <p:nvPr/>
          </p:nvSpPr>
          <p:spPr>
            <a:xfrm>
              <a:off x="0" y="-38100"/>
              <a:ext cx="3160289" cy="1572647"/>
            </a:xfrm>
            <a:prstGeom prst="rect">
              <a:avLst/>
            </a:prstGeom>
          </p:spPr>
          <p:txBody>
            <a:bodyPr lIns="50800" tIns="50800" rIns="50800" bIns="50800" rtlCol="0" anchor="ctr"/>
            <a:lstStyle/>
            <a:p>
              <a:pPr algn="ctr">
                <a:lnSpc>
                  <a:spcPts val="2659"/>
                </a:lnSpc>
              </a:pPr>
              <a:endParaRPr/>
            </a:p>
          </p:txBody>
        </p:sp>
      </p:grpSp>
      <p:grpSp>
        <p:nvGrpSpPr>
          <p:cNvPr id="26" name="Group 26"/>
          <p:cNvGrpSpPr/>
          <p:nvPr/>
        </p:nvGrpSpPr>
        <p:grpSpPr>
          <a:xfrm>
            <a:off x="3400578" y="3086535"/>
            <a:ext cx="11794430" cy="5448206"/>
            <a:chOff x="0" y="0"/>
            <a:chExt cx="3106352" cy="1434918"/>
          </a:xfrm>
        </p:grpSpPr>
        <p:sp>
          <p:nvSpPr>
            <p:cNvPr id="27" name="Freeform 27"/>
            <p:cNvSpPr/>
            <p:nvPr/>
          </p:nvSpPr>
          <p:spPr>
            <a:xfrm>
              <a:off x="0" y="0"/>
              <a:ext cx="3106352" cy="1434918"/>
            </a:xfrm>
            <a:custGeom>
              <a:avLst/>
              <a:gdLst/>
              <a:ahLst/>
              <a:cxnLst/>
              <a:rect l="l" t="t" r="r" b="b"/>
              <a:pathLst>
                <a:path w="3106352" h="1434918">
                  <a:moveTo>
                    <a:pt x="33477" y="0"/>
                  </a:moveTo>
                  <a:lnTo>
                    <a:pt x="3072875" y="0"/>
                  </a:lnTo>
                  <a:cubicBezTo>
                    <a:pt x="3091364" y="0"/>
                    <a:pt x="3106352" y="14988"/>
                    <a:pt x="3106352" y="33477"/>
                  </a:cubicBezTo>
                  <a:lnTo>
                    <a:pt x="3106352" y="1401442"/>
                  </a:lnTo>
                  <a:cubicBezTo>
                    <a:pt x="3106352" y="1419930"/>
                    <a:pt x="3091364" y="1434918"/>
                    <a:pt x="3072875" y="1434918"/>
                  </a:cubicBezTo>
                  <a:lnTo>
                    <a:pt x="33477" y="1434918"/>
                  </a:lnTo>
                  <a:cubicBezTo>
                    <a:pt x="14988" y="1434918"/>
                    <a:pt x="0" y="1419930"/>
                    <a:pt x="0" y="1401442"/>
                  </a:cubicBezTo>
                  <a:lnTo>
                    <a:pt x="0" y="33477"/>
                  </a:lnTo>
                  <a:cubicBezTo>
                    <a:pt x="0" y="14988"/>
                    <a:pt x="14988" y="0"/>
                    <a:pt x="33477" y="0"/>
                  </a:cubicBezTo>
                  <a:close/>
                </a:path>
              </a:pathLst>
            </a:custGeom>
            <a:solidFill>
              <a:srgbClr val="CAB386"/>
            </a:solidFill>
          </p:spPr>
        </p:sp>
        <p:sp>
          <p:nvSpPr>
            <p:cNvPr id="28" name="TextBox 28"/>
            <p:cNvSpPr txBox="1"/>
            <p:nvPr/>
          </p:nvSpPr>
          <p:spPr>
            <a:xfrm>
              <a:off x="0" y="-38100"/>
              <a:ext cx="3106352" cy="1473018"/>
            </a:xfrm>
            <a:prstGeom prst="rect">
              <a:avLst/>
            </a:prstGeom>
          </p:spPr>
          <p:txBody>
            <a:bodyPr lIns="50800" tIns="50800" rIns="50800" bIns="50800" rtlCol="0" anchor="ctr"/>
            <a:lstStyle/>
            <a:p>
              <a:pPr algn="ctr">
                <a:lnSpc>
                  <a:spcPts val="2659"/>
                </a:lnSpc>
              </a:pPr>
              <a:endParaRPr/>
            </a:p>
          </p:txBody>
        </p:sp>
      </p:grpSp>
      <p:sp>
        <p:nvSpPr>
          <p:cNvPr id="29" name="Freeform 29"/>
          <p:cNvSpPr/>
          <p:nvPr/>
        </p:nvSpPr>
        <p:spPr>
          <a:xfrm>
            <a:off x="3576104" y="3754306"/>
            <a:ext cx="5405994" cy="4688446"/>
          </a:xfrm>
          <a:custGeom>
            <a:avLst/>
            <a:gdLst/>
            <a:ahLst/>
            <a:cxnLst/>
            <a:rect l="l" t="t" r="r" b="b"/>
            <a:pathLst>
              <a:path w="5405994" h="4688446">
                <a:moveTo>
                  <a:pt x="0" y="0"/>
                </a:moveTo>
                <a:lnTo>
                  <a:pt x="5405993" y="0"/>
                </a:lnTo>
                <a:lnTo>
                  <a:pt x="5405993" y="4688445"/>
                </a:lnTo>
                <a:lnTo>
                  <a:pt x="0" y="4688445"/>
                </a:lnTo>
                <a:lnTo>
                  <a:pt x="0" y="0"/>
                </a:lnTo>
                <a:close/>
              </a:path>
            </a:pathLst>
          </a:custGeom>
          <a:blipFill>
            <a:blip r:embed="rId15"/>
            <a:stretch>
              <a:fillRect/>
            </a:stretch>
          </a:blipFill>
        </p:spPr>
      </p:sp>
      <p:sp>
        <p:nvSpPr>
          <p:cNvPr id="30" name="Freeform 30"/>
          <p:cNvSpPr/>
          <p:nvPr/>
        </p:nvSpPr>
        <p:spPr>
          <a:xfrm>
            <a:off x="9389889" y="3754306"/>
            <a:ext cx="5397327" cy="4688446"/>
          </a:xfrm>
          <a:custGeom>
            <a:avLst/>
            <a:gdLst/>
            <a:ahLst/>
            <a:cxnLst/>
            <a:rect l="l" t="t" r="r" b="b"/>
            <a:pathLst>
              <a:path w="5397327" h="4688446">
                <a:moveTo>
                  <a:pt x="0" y="0"/>
                </a:moveTo>
                <a:lnTo>
                  <a:pt x="5397327" y="0"/>
                </a:lnTo>
                <a:lnTo>
                  <a:pt x="5397327" y="4688445"/>
                </a:lnTo>
                <a:lnTo>
                  <a:pt x="0" y="4688445"/>
                </a:lnTo>
                <a:lnTo>
                  <a:pt x="0" y="0"/>
                </a:lnTo>
                <a:close/>
              </a:path>
            </a:pathLst>
          </a:custGeom>
          <a:blipFill>
            <a:blip r:embed="rId16"/>
            <a:stretch>
              <a:fillRect/>
            </a:stretch>
          </a:blipFill>
        </p:spPr>
      </p:sp>
      <p:sp>
        <p:nvSpPr>
          <p:cNvPr id="31" name="TextBox 31"/>
          <p:cNvSpPr txBox="1"/>
          <p:nvPr/>
        </p:nvSpPr>
        <p:spPr>
          <a:xfrm>
            <a:off x="5355287" y="1435013"/>
            <a:ext cx="7164092" cy="704850"/>
          </a:xfrm>
          <a:prstGeom prst="rect">
            <a:avLst/>
          </a:prstGeom>
        </p:spPr>
        <p:txBody>
          <a:bodyPr lIns="0" tIns="0" rIns="0" bIns="0" rtlCol="0" anchor="t">
            <a:spAutoFit/>
          </a:bodyPr>
          <a:lstStyle/>
          <a:p>
            <a:pPr algn="ctr">
              <a:lnSpc>
                <a:spcPts val="5400"/>
              </a:lnSpc>
            </a:pPr>
            <a:r>
              <a:rPr lang="en-US" sz="5000" spc="-340">
                <a:solidFill>
                  <a:srgbClr val="DBCBAA"/>
                </a:solidFill>
                <a:latin typeface="Candal"/>
                <a:ea typeface="Candal"/>
                <a:cs typeface="Candal"/>
                <a:sym typeface="Candal"/>
              </a:rPr>
              <a:t>Evaluasi</a:t>
            </a:r>
          </a:p>
        </p:txBody>
      </p:sp>
      <p:sp>
        <p:nvSpPr>
          <p:cNvPr id="32" name="TextBox 32"/>
          <p:cNvSpPr txBox="1"/>
          <p:nvPr/>
        </p:nvSpPr>
        <p:spPr>
          <a:xfrm>
            <a:off x="3803314" y="3039931"/>
            <a:ext cx="4836158" cy="556260"/>
          </a:xfrm>
          <a:prstGeom prst="rect">
            <a:avLst/>
          </a:prstGeom>
        </p:spPr>
        <p:txBody>
          <a:bodyPr lIns="0" tIns="0" rIns="0" bIns="0" rtlCol="0" anchor="t">
            <a:spAutoFit/>
          </a:bodyPr>
          <a:lstStyle/>
          <a:p>
            <a:pPr algn="ctr">
              <a:lnSpc>
                <a:spcPts val="4319"/>
              </a:lnSpc>
            </a:pPr>
            <a:r>
              <a:rPr lang="en-US" sz="3999" spc="-271">
                <a:solidFill>
                  <a:srgbClr val="FFFFFF"/>
                </a:solidFill>
                <a:latin typeface="Candal"/>
                <a:ea typeface="Candal"/>
                <a:cs typeface="Candal"/>
                <a:sym typeface="Candal"/>
              </a:rPr>
              <a:t>Model yolov5s</a:t>
            </a:r>
          </a:p>
        </p:txBody>
      </p:sp>
      <p:sp>
        <p:nvSpPr>
          <p:cNvPr id="33" name="TextBox 33"/>
          <p:cNvSpPr txBox="1"/>
          <p:nvPr/>
        </p:nvSpPr>
        <p:spPr>
          <a:xfrm>
            <a:off x="9670474" y="3134160"/>
            <a:ext cx="4836158" cy="556260"/>
          </a:xfrm>
          <a:prstGeom prst="rect">
            <a:avLst/>
          </a:prstGeom>
        </p:spPr>
        <p:txBody>
          <a:bodyPr lIns="0" tIns="0" rIns="0" bIns="0" rtlCol="0" anchor="t">
            <a:spAutoFit/>
          </a:bodyPr>
          <a:lstStyle/>
          <a:p>
            <a:pPr algn="ctr">
              <a:lnSpc>
                <a:spcPts val="4319"/>
              </a:lnSpc>
            </a:pPr>
            <a:r>
              <a:rPr lang="en-US" sz="3999" spc="-271">
                <a:solidFill>
                  <a:srgbClr val="FFFFFF"/>
                </a:solidFill>
                <a:latin typeface="Candal"/>
                <a:ea typeface="Candal"/>
                <a:cs typeface="Candal"/>
                <a:sym typeface="Candal"/>
              </a:rPr>
              <a:t>Model yolov5m</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5111" b="-15111"/>
            </a:stretch>
          </a:blipFill>
        </p:spPr>
      </p:sp>
      <p:sp>
        <p:nvSpPr>
          <p:cNvPr id="3" name="Freeform 3"/>
          <p:cNvSpPr/>
          <p:nvPr/>
        </p:nvSpPr>
        <p:spPr>
          <a:xfrm>
            <a:off x="2563792" y="9258300"/>
            <a:ext cx="7315200" cy="1303436"/>
          </a:xfrm>
          <a:custGeom>
            <a:avLst/>
            <a:gdLst/>
            <a:ahLst/>
            <a:cxnLst/>
            <a:rect l="l" t="t" r="r" b="b"/>
            <a:pathLst>
              <a:path w="7315200" h="1303436">
                <a:moveTo>
                  <a:pt x="0" y="0"/>
                </a:moveTo>
                <a:lnTo>
                  <a:pt x="7315200" y="0"/>
                </a:lnTo>
                <a:lnTo>
                  <a:pt x="7315200" y="1303436"/>
                </a:lnTo>
                <a:lnTo>
                  <a:pt x="0" y="13034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9503679" y="9258300"/>
            <a:ext cx="7315200" cy="1303436"/>
          </a:xfrm>
          <a:custGeom>
            <a:avLst/>
            <a:gdLst/>
            <a:ahLst/>
            <a:cxnLst/>
            <a:rect l="l" t="t" r="r" b="b"/>
            <a:pathLst>
              <a:path w="7315200" h="1303436">
                <a:moveTo>
                  <a:pt x="0" y="0"/>
                </a:moveTo>
                <a:lnTo>
                  <a:pt x="7315200" y="0"/>
                </a:lnTo>
                <a:lnTo>
                  <a:pt x="7315200" y="1303436"/>
                </a:lnTo>
                <a:lnTo>
                  <a:pt x="0" y="13034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5" name="Group 5"/>
          <p:cNvGrpSpPr/>
          <p:nvPr/>
        </p:nvGrpSpPr>
        <p:grpSpPr>
          <a:xfrm>
            <a:off x="-206668" y="-154471"/>
            <a:ext cx="18288000" cy="12506000"/>
            <a:chOff x="0" y="0"/>
            <a:chExt cx="24384000" cy="16674667"/>
          </a:xfrm>
        </p:grpSpPr>
        <p:sp>
          <p:nvSpPr>
            <p:cNvPr id="6" name="Freeform 6"/>
            <p:cNvSpPr/>
            <p:nvPr/>
          </p:nvSpPr>
          <p:spPr>
            <a:xfrm>
              <a:off x="0" y="0"/>
              <a:ext cx="9189705" cy="9189705"/>
            </a:xfrm>
            <a:custGeom>
              <a:avLst/>
              <a:gdLst/>
              <a:ahLst/>
              <a:cxnLst/>
              <a:rect l="l" t="t" r="r" b="b"/>
              <a:pathLst>
                <a:path w="9189705" h="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7" name="Freeform 7"/>
            <p:cNvSpPr/>
            <p:nvPr/>
          </p:nvSpPr>
          <p:spPr>
            <a:xfrm>
              <a:off x="0" y="7484962"/>
              <a:ext cx="9189705" cy="9189705"/>
            </a:xfrm>
            <a:custGeom>
              <a:avLst/>
              <a:gdLst/>
              <a:ahLst/>
              <a:cxnLst/>
              <a:rect l="l" t="t" r="r" b="b"/>
              <a:pathLst>
                <a:path w="9189705" h="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8" name="Freeform 8"/>
            <p:cNvSpPr/>
            <p:nvPr/>
          </p:nvSpPr>
          <p:spPr>
            <a:xfrm>
              <a:off x="7597148" y="0"/>
              <a:ext cx="9189705" cy="9189705"/>
            </a:xfrm>
            <a:custGeom>
              <a:avLst/>
              <a:gdLst/>
              <a:ahLst/>
              <a:cxnLst/>
              <a:rect l="l" t="t" r="r" b="b"/>
              <a:pathLst>
                <a:path w="9189705" h="9189705">
                  <a:moveTo>
                    <a:pt x="0" y="0"/>
                  </a:moveTo>
                  <a:lnTo>
                    <a:pt x="9189704" y="0"/>
                  </a:lnTo>
                  <a:lnTo>
                    <a:pt x="9189704"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9" name="Freeform 9"/>
            <p:cNvSpPr/>
            <p:nvPr/>
          </p:nvSpPr>
          <p:spPr>
            <a:xfrm>
              <a:off x="7597148" y="7484962"/>
              <a:ext cx="9189705" cy="9189705"/>
            </a:xfrm>
            <a:custGeom>
              <a:avLst/>
              <a:gdLst/>
              <a:ahLst/>
              <a:cxnLst/>
              <a:rect l="l" t="t" r="r" b="b"/>
              <a:pathLst>
                <a:path w="9189705" h="9189705">
                  <a:moveTo>
                    <a:pt x="0" y="0"/>
                  </a:moveTo>
                  <a:lnTo>
                    <a:pt x="9189704" y="0"/>
                  </a:lnTo>
                  <a:lnTo>
                    <a:pt x="9189704"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10" name="Freeform 10"/>
            <p:cNvSpPr/>
            <p:nvPr/>
          </p:nvSpPr>
          <p:spPr>
            <a:xfrm>
              <a:off x="15194295" y="0"/>
              <a:ext cx="9189705" cy="9189705"/>
            </a:xfrm>
            <a:custGeom>
              <a:avLst/>
              <a:gdLst/>
              <a:ahLst/>
              <a:cxnLst/>
              <a:rect l="l" t="t" r="r" b="b"/>
              <a:pathLst>
                <a:path w="9189705" h="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11" name="Freeform 11"/>
            <p:cNvSpPr/>
            <p:nvPr/>
          </p:nvSpPr>
          <p:spPr>
            <a:xfrm>
              <a:off x="15194295" y="7484962"/>
              <a:ext cx="9189705" cy="9189705"/>
            </a:xfrm>
            <a:custGeom>
              <a:avLst/>
              <a:gdLst/>
              <a:ahLst/>
              <a:cxnLst/>
              <a:rect l="l" t="t" r="r" b="b"/>
              <a:pathLst>
                <a:path w="9189705" h="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grpSp>
      <p:sp>
        <p:nvSpPr>
          <p:cNvPr id="12" name="Freeform 12"/>
          <p:cNvSpPr/>
          <p:nvPr/>
        </p:nvSpPr>
        <p:spPr>
          <a:xfrm>
            <a:off x="-1027471" y="7822889"/>
            <a:ext cx="4128584" cy="2995100"/>
          </a:xfrm>
          <a:custGeom>
            <a:avLst/>
            <a:gdLst/>
            <a:ahLst/>
            <a:cxnLst/>
            <a:rect l="l" t="t" r="r" b="b"/>
            <a:pathLst>
              <a:path w="4128584" h="2995100">
                <a:moveTo>
                  <a:pt x="0" y="0"/>
                </a:moveTo>
                <a:lnTo>
                  <a:pt x="4128584" y="0"/>
                </a:lnTo>
                <a:lnTo>
                  <a:pt x="4128584" y="2995100"/>
                </a:lnTo>
                <a:lnTo>
                  <a:pt x="0" y="29951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3" name="Freeform 13"/>
          <p:cNvSpPr/>
          <p:nvPr/>
        </p:nvSpPr>
        <p:spPr>
          <a:xfrm>
            <a:off x="15195008" y="7822889"/>
            <a:ext cx="4128584" cy="2995100"/>
          </a:xfrm>
          <a:custGeom>
            <a:avLst/>
            <a:gdLst/>
            <a:ahLst/>
            <a:cxnLst/>
            <a:rect l="l" t="t" r="r" b="b"/>
            <a:pathLst>
              <a:path w="4128584" h="2995100">
                <a:moveTo>
                  <a:pt x="0" y="0"/>
                </a:moveTo>
                <a:lnTo>
                  <a:pt x="4128584" y="0"/>
                </a:lnTo>
                <a:lnTo>
                  <a:pt x="4128584" y="2995100"/>
                </a:lnTo>
                <a:lnTo>
                  <a:pt x="0" y="29951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4" name="Freeform 14"/>
          <p:cNvSpPr/>
          <p:nvPr/>
        </p:nvSpPr>
        <p:spPr>
          <a:xfrm>
            <a:off x="2084539" y="1514240"/>
            <a:ext cx="14118921" cy="7624218"/>
          </a:xfrm>
          <a:custGeom>
            <a:avLst/>
            <a:gdLst/>
            <a:ahLst/>
            <a:cxnLst/>
            <a:rect l="l" t="t" r="r" b="b"/>
            <a:pathLst>
              <a:path w="14118921" h="7624218">
                <a:moveTo>
                  <a:pt x="0" y="0"/>
                </a:moveTo>
                <a:lnTo>
                  <a:pt x="14118922" y="0"/>
                </a:lnTo>
                <a:lnTo>
                  <a:pt x="14118922" y="7624217"/>
                </a:lnTo>
                <a:lnTo>
                  <a:pt x="0" y="7624217"/>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5" name="Freeform 15"/>
          <p:cNvSpPr/>
          <p:nvPr/>
        </p:nvSpPr>
        <p:spPr>
          <a:xfrm>
            <a:off x="4937439" y="1028700"/>
            <a:ext cx="8089317" cy="1460325"/>
          </a:xfrm>
          <a:custGeom>
            <a:avLst/>
            <a:gdLst/>
            <a:ahLst/>
            <a:cxnLst/>
            <a:rect l="l" t="t" r="r" b="b"/>
            <a:pathLst>
              <a:path w="8089317" h="1460325">
                <a:moveTo>
                  <a:pt x="0" y="0"/>
                </a:moveTo>
                <a:lnTo>
                  <a:pt x="8089317" y="0"/>
                </a:lnTo>
                <a:lnTo>
                  <a:pt x="8089317" y="1460325"/>
                </a:lnTo>
                <a:lnTo>
                  <a:pt x="0" y="1460325"/>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6" name="Freeform 16"/>
          <p:cNvSpPr/>
          <p:nvPr/>
        </p:nvSpPr>
        <p:spPr>
          <a:xfrm>
            <a:off x="14768410" y="-1028700"/>
            <a:ext cx="4398124" cy="3854356"/>
          </a:xfrm>
          <a:custGeom>
            <a:avLst/>
            <a:gdLst/>
            <a:ahLst/>
            <a:cxnLst/>
            <a:rect l="l" t="t" r="r" b="b"/>
            <a:pathLst>
              <a:path w="4398124" h="3854356">
                <a:moveTo>
                  <a:pt x="0" y="0"/>
                </a:moveTo>
                <a:lnTo>
                  <a:pt x="4398124" y="0"/>
                </a:lnTo>
                <a:lnTo>
                  <a:pt x="4398124" y="3854356"/>
                </a:lnTo>
                <a:lnTo>
                  <a:pt x="0" y="3854356"/>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17" name="Freeform 17"/>
          <p:cNvSpPr/>
          <p:nvPr/>
        </p:nvSpPr>
        <p:spPr>
          <a:xfrm flipH="1">
            <a:off x="-903881" y="-1028700"/>
            <a:ext cx="4099665" cy="3592798"/>
          </a:xfrm>
          <a:custGeom>
            <a:avLst/>
            <a:gdLst/>
            <a:ahLst/>
            <a:cxnLst/>
            <a:rect l="l" t="t" r="r" b="b"/>
            <a:pathLst>
              <a:path w="4099665" h="3592798">
                <a:moveTo>
                  <a:pt x="4099665" y="0"/>
                </a:moveTo>
                <a:lnTo>
                  <a:pt x="0" y="0"/>
                </a:lnTo>
                <a:lnTo>
                  <a:pt x="0" y="3592798"/>
                </a:lnTo>
                <a:lnTo>
                  <a:pt x="4099665" y="3592798"/>
                </a:lnTo>
                <a:lnTo>
                  <a:pt x="4099665" y="0"/>
                </a:lnTo>
                <a:close/>
              </a:path>
            </a:pathLst>
          </a:custGeom>
          <a:blipFill>
            <a:blip r:embed="rId13">
              <a:extLst>
                <a:ext uri="{96DAC541-7B7A-43D3-8B79-37D633B846F1}">
                  <asvg:svgBlip xmlns:asvg="http://schemas.microsoft.com/office/drawing/2016/SVG/main" r:embed="rId14"/>
                </a:ext>
              </a:extLst>
            </a:blip>
            <a:stretch>
              <a:fillRect/>
            </a:stretch>
          </a:blipFill>
        </p:spPr>
      </p:sp>
      <p:grpSp>
        <p:nvGrpSpPr>
          <p:cNvPr id="18" name="Group 18"/>
          <p:cNvGrpSpPr/>
          <p:nvPr/>
        </p:nvGrpSpPr>
        <p:grpSpPr>
          <a:xfrm>
            <a:off x="16383107" y="8861481"/>
            <a:ext cx="1593424" cy="1258508"/>
            <a:chOff x="0" y="0"/>
            <a:chExt cx="2124565" cy="1678011"/>
          </a:xfrm>
        </p:grpSpPr>
        <p:grpSp>
          <p:nvGrpSpPr>
            <p:cNvPr id="19" name="Group 19"/>
            <p:cNvGrpSpPr/>
            <p:nvPr/>
          </p:nvGrpSpPr>
          <p:grpSpPr>
            <a:xfrm>
              <a:off x="0" y="0"/>
              <a:ext cx="2124565" cy="1678011"/>
              <a:chOff x="0" y="0"/>
              <a:chExt cx="419667" cy="331459"/>
            </a:xfrm>
          </p:grpSpPr>
          <p:sp>
            <p:nvSpPr>
              <p:cNvPr id="20" name="Freeform 20"/>
              <p:cNvSpPr/>
              <p:nvPr/>
            </p:nvSpPr>
            <p:spPr>
              <a:xfrm>
                <a:off x="0" y="0"/>
                <a:ext cx="419667" cy="331459"/>
              </a:xfrm>
              <a:custGeom>
                <a:avLst/>
                <a:gdLst/>
                <a:ahLst/>
                <a:cxnLst/>
                <a:rect l="l" t="t" r="r" b="b"/>
                <a:pathLst>
                  <a:path w="419667" h="331459">
                    <a:moveTo>
                      <a:pt x="165729" y="0"/>
                    </a:moveTo>
                    <a:lnTo>
                      <a:pt x="253938" y="0"/>
                    </a:lnTo>
                    <a:cubicBezTo>
                      <a:pt x="297892" y="0"/>
                      <a:pt x="340046" y="17461"/>
                      <a:pt x="371126" y="48541"/>
                    </a:cubicBezTo>
                    <a:cubicBezTo>
                      <a:pt x="402206" y="79621"/>
                      <a:pt x="419667" y="121775"/>
                      <a:pt x="419667" y="165729"/>
                    </a:cubicBezTo>
                    <a:lnTo>
                      <a:pt x="419667" y="165729"/>
                    </a:lnTo>
                    <a:cubicBezTo>
                      <a:pt x="419667" y="257259"/>
                      <a:pt x="345468" y="331459"/>
                      <a:pt x="253938" y="331459"/>
                    </a:cubicBezTo>
                    <a:lnTo>
                      <a:pt x="165729" y="331459"/>
                    </a:lnTo>
                    <a:cubicBezTo>
                      <a:pt x="74200" y="331459"/>
                      <a:pt x="0" y="257259"/>
                      <a:pt x="0" y="165729"/>
                    </a:cubicBezTo>
                    <a:lnTo>
                      <a:pt x="0" y="165729"/>
                    </a:lnTo>
                    <a:cubicBezTo>
                      <a:pt x="0" y="74200"/>
                      <a:pt x="74200" y="0"/>
                      <a:pt x="165729" y="0"/>
                    </a:cubicBezTo>
                    <a:close/>
                  </a:path>
                </a:pathLst>
              </a:custGeom>
              <a:solidFill>
                <a:srgbClr val="C3A978"/>
              </a:solidFill>
              <a:ln w="47625" cap="rnd">
                <a:solidFill>
                  <a:srgbClr val="CAB386"/>
                </a:solidFill>
                <a:prstDash val="solid"/>
                <a:round/>
              </a:ln>
            </p:spPr>
          </p:sp>
          <p:sp>
            <p:nvSpPr>
              <p:cNvPr id="21" name="TextBox 21"/>
              <p:cNvSpPr txBox="1"/>
              <p:nvPr/>
            </p:nvSpPr>
            <p:spPr>
              <a:xfrm>
                <a:off x="0" y="-38100"/>
                <a:ext cx="419667" cy="369559"/>
              </a:xfrm>
              <a:prstGeom prst="rect">
                <a:avLst/>
              </a:prstGeom>
            </p:spPr>
            <p:txBody>
              <a:bodyPr lIns="50800" tIns="50800" rIns="50800" bIns="50800" rtlCol="0" anchor="ctr"/>
              <a:lstStyle/>
              <a:p>
                <a:pPr algn="ctr">
                  <a:lnSpc>
                    <a:spcPts val="2659"/>
                  </a:lnSpc>
                  <a:spcBef>
                    <a:spcPct val="0"/>
                  </a:spcBef>
                </a:pPr>
                <a:endParaRPr/>
              </a:p>
            </p:txBody>
          </p:sp>
        </p:grpSp>
        <p:sp>
          <p:nvSpPr>
            <p:cNvPr id="22" name="TextBox 22"/>
            <p:cNvSpPr txBox="1"/>
            <p:nvPr/>
          </p:nvSpPr>
          <p:spPr>
            <a:xfrm>
              <a:off x="346621" y="96017"/>
              <a:ext cx="1431322" cy="1228712"/>
            </a:xfrm>
            <a:prstGeom prst="rect">
              <a:avLst/>
            </a:prstGeom>
          </p:spPr>
          <p:txBody>
            <a:bodyPr lIns="0" tIns="0" rIns="0" bIns="0" rtlCol="0" anchor="t">
              <a:spAutoFit/>
            </a:bodyPr>
            <a:lstStyle/>
            <a:p>
              <a:pPr algn="ctr">
                <a:lnSpc>
                  <a:spcPts val="8025"/>
                </a:lnSpc>
              </a:pPr>
              <a:r>
                <a:rPr lang="en-US" sz="6079" spc="-255" dirty="0">
                  <a:solidFill>
                    <a:srgbClr val="000000"/>
                  </a:solidFill>
                  <a:latin typeface="Candal"/>
                  <a:ea typeface="Candal"/>
                  <a:cs typeface="Candal"/>
                  <a:sym typeface="Candal"/>
                </a:rPr>
                <a:t>26</a:t>
              </a:r>
            </a:p>
          </p:txBody>
        </p:sp>
      </p:grpSp>
      <p:grpSp>
        <p:nvGrpSpPr>
          <p:cNvPr id="23" name="Group 23"/>
          <p:cNvGrpSpPr/>
          <p:nvPr/>
        </p:nvGrpSpPr>
        <p:grpSpPr>
          <a:xfrm>
            <a:off x="3195784" y="2890792"/>
            <a:ext cx="11999224" cy="5826484"/>
            <a:chOff x="0" y="0"/>
            <a:chExt cx="3160289" cy="1534547"/>
          </a:xfrm>
        </p:grpSpPr>
        <p:sp>
          <p:nvSpPr>
            <p:cNvPr id="24" name="Freeform 24"/>
            <p:cNvSpPr/>
            <p:nvPr/>
          </p:nvSpPr>
          <p:spPr>
            <a:xfrm>
              <a:off x="0" y="0"/>
              <a:ext cx="3160289" cy="1534547"/>
            </a:xfrm>
            <a:custGeom>
              <a:avLst/>
              <a:gdLst/>
              <a:ahLst/>
              <a:cxnLst/>
              <a:rect l="l" t="t" r="r" b="b"/>
              <a:pathLst>
                <a:path w="3160289" h="1534547">
                  <a:moveTo>
                    <a:pt x="32905" y="0"/>
                  </a:moveTo>
                  <a:lnTo>
                    <a:pt x="3127384" y="0"/>
                  </a:lnTo>
                  <a:cubicBezTo>
                    <a:pt x="3145557" y="0"/>
                    <a:pt x="3160289" y="14732"/>
                    <a:pt x="3160289" y="32905"/>
                  </a:cubicBezTo>
                  <a:lnTo>
                    <a:pt x="3160289" y="1501642"/>
                  </a:lnTo>
                  <a:cubicBezTo>
                    <a:pt x="3160289" y="1510369"/>
                    <a:pt x="3156823" y="1518738"/>
                    <a:pt x="3150652" y="1524909"/>
                  </a:cubicBezTo>
                  <a:cubicBezTo>
                    <a:pt x="3144481" y="1531080"/>
                    <a:pt x="3136111" y="1534547"/>
                    <a:pt x="3127384" y="1534547"/>
                  </a:cubicBezTo>
                  <a:lnTo>
                    <a:pt x="32905" y="1534547"/>
                  </a:lnTo>
                  <a:cubicBezTo>
                    <a:pt x="24178" y="1534547"/>
                    <a:pt x="15809" y="1531080"/>
                    <a:pt x="9638" y="1524909"/>
                  </a:cubicBezTo>
                  <a:cubicBezTo>
                    <a:pt x="3467" y="1518738"/>
                    <a:pt x="0" y="1510369"/>
                    <a:pt x="0" y="1501642"/>
                  </a:cubicBezTo>
                  <a:lnTo>
                    <a:pt x="0" y="32905"/>
                  </a:lnTo>
                  <a:cubicBezTo>
                    <a:pt x="0" y="24178"/>
                    <a:pt x="3467" y="15809"/>
                    <a:pt x="9638" y="9638"/>
                  </a:cubicBezTo>
                  <a:cubicBezTo>
                    <a:pt x="15809" y="3467"/>
                    <a:pt x="24178" y="0"/>
                    <a:pt x="32905" y="0"/>
                  </a:cubicBezTo>
                  <a:close/>
                </a:path>
              </a:pathLst>
            </a:custGeom>
            <a:solidFill>
              <a:srgbClr val="DBCBAA"/>
            </a:solidFill>
          </p:spPr>
        </p:sp>
        <p:sp>
          <p:nvSpPr>
            <p:cNvPr id="25" name="TextBox 25"/>
            <p:cNvSpPr txBox="1"/>
            <p:nvPr/>
          </p:nvSpPr>
          <p:spPr>
            <a:xfrm>
              <a:off x="0" y="-38100"/>
              <a:ext cx="3160289" cy="1572647"/>
            </a:xfrm>
            <a:prstGeom prst="rect">
              <a:avLst/>
            </a:prstGeom>
          </p:spPr>
          <p:txBody>
            <a:bodyPr lIns="50800" tIns="50800" rIns="50800" bIns="50800" rtlCol="0" anchor="ctr"/>
            <a:lstStyle/>
            <a:p>
              <a:pPr algn="ctr">
                <a:lnSpc>
                  <a:spcPts val="2659"/>
                </a:lnSpc>
              </a:pPr>
              <a:endParaRPr/>
            </a:p>
          </p:txBody>
        </p:sp>
      </p:grpSp>
      <p:grpSp>
        <p:nvGrpSpPr>
          <p:cNvPr id="26" name="Group 26"/>
          <p:cNvGrpSpPr/>
          <p:nvPr/>
        </p:nvGrpSpPr>
        <p:grpSpPr>
          <a:xfrm>
            <a:off x="3400578" y="3086535"/>
            <a:ext cx="11794430" cy="5448206"/>
            <a:chOff x="0" y="0"/>
            <a:chExt cx="3106352" cy="1434918"/>
          </a:xfrm>
        </p:grpSpPr>
        <p:sp>
          <p:nvSpPr>
            <p:cNvPr id="27" name="Freeform 27"/>
            <p:cNvSpPr/>
            <p:nvPr/>
          </p:nvSpPr>
          <p:spPr>
            <a:xfrm>
              <a:off x="0" y="0"/>
              <a:ext cx="3106352" cy="1434918"/>
            </a:xfrm>
            <a:custGeom>
              <a:avLst/>
              <a:gdLst/>
              <a:ahLst/>
              <a:cxnLst/>
              <a:rect l="l" t="t" r="r" b="b"/>
              <a:pathLst>
                <a:path w="3106352" h="1434918">
                  <a:moveTo>
                    <a:pt x="33477" y="0"/>
                  </a:moveTo>
                  <a:lnTo>
                    <a:pt x="3072875" y="0"/>
                  </a:lnTo>
                  <a:cubicBezTo>
                    <a:pt x="3091364" y="0"/>
                    <a:pt x="3106352" y="14988"/>
                    <a:pt x="3106352" y="33477"/>
                  </a:cubicBezTo>
                  <a:lnTo>
                    <a:pt x="3106352" y="1401442"/>
                  </a:lnTo>
                  <a:cubicBezTo>
                    <a:pt x="3106352" y="1419930"/>
                    <a:pt x="3091364" y="1434918"/>
                    <a:pt x="3072875" y="1434918"/>
                  </a:cubicBezTo>
                  <a:lnTo>
                    <a:pt x="33477" y="1434918"/>
                  </a:lnTo>
                  <a:cubicBezTo>
                    <a:pt x="14988" y="1434918"/>
                    <a:pt x="0" y="1419930"/>
                    <a:pt x="0" y="1401442"/>
                  </a:cubicBezTo>
                  <a:lnTo>
                    <a:pt x="0" y="33477"/>
                  </a:lnTo>
                  <a:cubicBezTo>
                    <a:pt x="0" y="14988"/>
                    <a:pt x="14988" y="0"/>
                    <a:pt x="33477" y="0"/>
                  </a:cubicBezTo>
                  <a:close/>
                </a:path>
              </a:pathLst>
            </a:custGeom>
            <a:solidFill>
              <a:srgbClr val="CAB386"/>
            </a:solidFill>
          </p:spPr>
        </p:sp>
        <p:sp>
          <p:nvSpPr>
            <p:cNvPr id="28" name="TextBox 28"/>
            <p:cNvSpPr txBox="1"/>
            <p:nvPr/>
          </p:nvSpPr>
          <p:spPr>
            <a:xfrm>
              <a:off x="0" y="-38100"/>
              <a:ext cx="3106352" cy="1473018"/>
            </a:xfrm>
            <a:prstGeom prst="rect">
              <a:avLst/>
            </a:prstGeom>
          </p:spPr>
          <p:txBody>
            <a:bodyPr lIns="50800" tIns="50800" rIns="50800" bIns="50800" rtlCol="0" anchor="ctr"/>
            <a:lstStyle/>
            <a:p>
              <a:pPr algn="ctr">
                <a:lnSpc>
                  <a:spcPts val="2659"/>
                </a:lnSpc>
              </a:pPr>
              <a:endParaRPr/>
            </a:p>
          </p:txBody>
        </p:sp>
      </p:grpSp>
      <p:sp>
        <p:nvSpPr>
          <p:cNvPr id="29" name="Freeform 29"/>
          <p:cNvSpPr/>
          <p:nvPr/>
        </p:nvSpPr>
        <p:spPr>
          <a:xfrm>
            <a:off x="3585262" y="3722363"/>
            <a:ext cx="5396836" cy="4752332"/>
          </a:xfrm>
          <a:custGeom>
            <a:avLst/>
            <a:gdLst/>
            <a:ahLst/>
            <a:cxnLst/>
            <a:rect l="l" t="t" r="r" b="b"/>
            <a:pathLst>
              <a:path w="5396836" h="4752332">
                <a:moveTo>
                  <a:pt x="0" y="0"/>
                </a:moveTo>
                <a:lnTo>
                  <a:pt x="5396835" y="0"/>
                </a:lnTo>
                <a:lnTo>
                  <a:pt x="5396835" y="4752331"/>
                </a:lnTo>
                <a:lnTo>
                  <a:pt x="0" y="4752331"/>
                </a:lnTo>
                <a:lnTo>
                  <a:pt x="0" y="0"/>
                </a:lnTo>
                <a:close/>
              </a:path>
            </a:pathLst>
          </a:custGeom>
          <a:blipFill>
            <a:blip r:embed="rId15"/>
            <a:stretch>
              <a:fillRect/>
            </a:stretch>
          </a:blipFill>
        </p:spPr>
      </p:sp>
      <p:sp>
        <p:nvSpPr>
          <p:cNvPr id="30" name="Freeform 30"/>
          <p:cNvSpPr/>
          <p:nvPr/>
        </p:nvSpPr>
        <p:spPr>
          <a:xfrm>
            <a:off x="9476105" y="3722363"/>
            <a:ext cx="5473031" cy="4752332"/>
          </a:xfrm>
          <a:custGeom>
            <a:avLst/>
            <a:gdLst/>
            <a:ahLst/>
            <a:cxnLst/>
            <a:rect l="l" t="t" r="r" b="b"/>
            <a:pathLst>
              <a:path w="5473031" h="4752332">
                <a:moveTo>
                  <a:pt x="0" y="0"/>
                </a:moveTo>
                <a:lnTo>
                  <a:pt x="5473031" y="0"/>
                </a:lnTo>
                <a:lnTo>
                  <a:pt x="5473031" y="4752331"/>
                </a:lnTo>
                <a:lnTo>
                  <a:pt x="0" y="4752331"/>
                </a:lnTo>
                <a:lnTo>
                  <a:pt x="0" y="0"/>
                </a:lnTo>
                <a:close/>
              </a:path>
            </a:pathLst>
          </a:custGeom>
          <a:blipFill>
            <a:blip r:embed="rId16"/>
            <a:stretch>
              <a:fillRect/>
            </a:stretch>
          </a:blipFill>
        </p:spPr>
      </p:sp>
      <p:sp>
        <p:nvSpPr>
          <p:cNvPr id="31" name="TextBox 31"/>
          <p:cNvSpPr txBox="1"/>
          <p:nvPr/>
        </p:nvSpPr>
        <p:spPr>
          <a:xfrm>
            <a:off x="5355287" y="1435013"/>
            <a:ext cx="7164092" cy="704850"/>
          </a:xfrm>
          <a:prstGeom prst="rect">
            <a:avLst/>
          </a:prstGeom>
        </p:spPr>
        <p:txBody>
          <a:bodyPr lIns="0" tIns="0" rIns="0" bIns="0" rtlCol="0" anchor="t">
            <a:spAutoFit/>
          </a:bodyPr>
          <a:lstStyle/>
          <a:p>
            <a:pPr algn="ctr">
              <a:lnSpc>
                <a:spcPts val="5400"/>
              </a:lnSpc>
            </a:pPr>
            <a:r>
              <a:rPr lang="en-US" sz="5000" spc="-340">
                <a:solidFill>
                  <a:srgbClr val="DBCBAA"/>
                </a:solidFill>
                <a:latin typeface="Candal"/>
                <a:ea typeface="Candal"/>
                <a:cs typeface="Candal"/>
                <a:sym typeface="Candal"/>
              </a:rPr>
              <a:t>Evaluasi</a:t>
            </a:r>
          </a:p>
        </p:txBody>
      </p:sp>
      <p:sp>
        <p:nvSpPr>
          <p:cNvPr id="32" name="TextBox 32"/>
          <p:cNvSpPr txBox="1"/>
          <p:nvPr/>
        </p:nvSpPr>
        <p:spPr>
          <a:xfrm>
            <a:off x="3803314" y="3039931"/>
            <a:ext cx="4836158" cy="556260"/>
          </a:xfrm>
          <a:prstGeom prst="rect">
            <a:avLst/>
          </a:prstGeom>
        </p:spPr>
        <p:txBody>
          <a:bodyPr lIns="0" tIns="0" rIns="0" bIns="0" rtlCol="0" anchor="t">
            <a:spAutoFit/>
          </a:bodyPr>
          <a:lstStyle/>
          <a:p>
            <a:pPr algn="ctr">
              <a:lnSpc>
                <a:spcPts val="4319"/>
              </a:lnSpc>
            </a:pPr>
            <a:r>
              <a:rPr lang="en-US" sz="3999" spc="-271">
                <a:solidFill>
                  <a:srgbClr val="FFFFFF"/>
                </a:solidFill>
                <a:latin typeface="Candal"/>
                <a:ea typeface="Candal"/>
                <a:cs typeface="Candal"/>
                <a:sym typeface="Candal"/>
              </a:rPr>
              <a:t>Model yolov8m</a:t>
            </a:r>
          </a:p>
        </p:txBody>
      </p:sp>
      <p:sp>
        <p:nvSpPr>
          <p:cNvPr id="33" name="TextBox 33"/>
          <p:cNvSpPr txBox="1"/>
          <p:nvPr/>
        </p:nvSpPr>
        <p:spPr>
          <a:xfrm>
            <a:off x="9670474" y="3134160"/>
            <a:ext cx="4836158" cy="556260"/>
          </a:xfrm>
          <a:prstGeom prst="rect">
            <a:avLst/>
          </a:prstGeom>
        </p:spPr>
        <p:txBody>
          <a:bodyPr lIns="0" tIns="0" rIns="0" bIns="0" rtlCol="0" anchor="t">
            <a:spAutoFit/>
          </a:bodyPr>
          <a:lstStyle/>
          <a:p>
            <a:pPr algn="ctr">
              <a:lnSpc>
                <a:spcPts val="4319"/>
              </a:lnSpc>
            </a:pPr>
            <a:r>
              <a:rPr lang="en-US" sz="3999" spc="-271">
                <a:solidFill>
                  <a:srgbClr val="FFFFFF"/>
                </a:solidFill>
                <a:latin typeface="Candal"/>
                <a:ea typeface="Candal"/>
                <a:cs typeface="Candal"/>
                <a:sym typeface="Candal"/>
              </a:rPr>
              <a:t>Model yolov8x</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5111" b="-15111"/>
            </a:stretch>
          </a:blipFill>
        </p:spPr>
      </p:sp>
      <p:sp>
        <p:nvSpPr>
          <p:cNvPr id="3" name="Freeform 3"/>
          <p:cNvSpPr/>
          <p:nvPr/>
        </p:nvSpPr>
        <p:spPr>
          <a:xfrm>
            <a:off x="2563792" y="9258300"/>
            <a:ext cx="7315200" cy="1303436"/>
          </a:xfrm>
          <a:custGeom>
            <a:avLst/>
            <a:gdLst/>
            <a:ahLst/>
            <a:cxnLst/>
            <a:rect l="l" t="t" r="r" b="b"/>
            <a:pathLst>
              <a:path w="7315200" h="1303436">
                <a:moveTo>
                  <a:pt x="0" y="0"/>
                </a:moveTo>
                <a:lnTo>
                  <a:pt x="7315200" y="0"/>
                </a:lnTo>
                <a:lnTo>
                  <a:pt x="7315200" y="1303436"/>
                </a:lnTo>
                <a:lnTo>
                  <a:pt x="0" y="13034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9503679" y="9258300"/>
            <a:ext cx="7315200" cy="1303436"/>
          </a:xfrm>
          <a:custGeom>
            <a:avLst/>
            <a:gdLst/>
            <a:ahLst/>
            <a:cxnLst/>
            <a:rect l="l" t="t" r="r" b="b"/>
            <a:pathLst>
              <a:path w="7315200" h="1303436">
                <a:moveTo>
                  <a:pt x="0" y="0"/>
                </a:moveTo>
                <a:lnTo>
                  <a:pt x="7315200" y="0"/>
                </a:lnTo>
                <a:lnTo>
                  <a:pt x="7315200" y="1303436"/>
                </a:lnTo>
                <a:lnTo>
                  <a:pt x="0" y="13034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5" name="Group 5"/>
          <p:cNvGrpSpPr/>
          <p:nvPr/>
        </p:nvGrpSpPr>
        <p:grpSpPr>
          <a:xfrm>
            <a:off x="0" y="-1909823"/>
            <a:ext cx="18288000" cy="12506000"/>
            <a:chOff x="0" y="0"/>
            <a:chExt cx="24384000" cy="16674667"/>
          </a:xfrm>
        </p:grpSpPr>
        <p:sp>
          <p:nvSpPr>
            <p:cNvPr id="6" name="Freeform 6"/>
            <p:cNvSpPr/>
            <p:nvPr/>
          </p:nvSpPr>
          <p:spPr>
            <a:xfrm>
              <a:off x="0" y="0"/>
              <a:ext cx="9189705" cy="9189705"/>
            </a:xfrm>
            <a:custGeom>
              <a:avLst/>
              <a:gdLst/>
              <a:ahLst/>
              <a:cxnLst/>
              <a:rect l="l" t="t" r="r" b="b"/>
              <a:pathLst>
                <a:path w="9189705" h="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7" name="Freeform 7"/>
            <p:cNvSpPr/>
            <p:nvPr/>
          </p:nvSpPr>
          <p:spPr>
            <a:xfrm>
              <a:off x="0" y="7484962"/>
              <a:ext cx="9189705" cy="9189705"/>
            </a:xfrm>
            <a:custGeom>
              <a:avLst/>
              <a:gdLst/>
              <a:ahLst/>
              <a:cxnLst/>
              <a:rect l="l" t="t" r="r" b="b"/>
              <a:pathLst>
                <a:path w="9189705" h="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8" name="Freeform 8"/>
            <p:cNvSpPr/>
            <p:nvPr/>
          </p:nvSpPr>
          <p:spPr>
            <a:xfrm>
              <a:off x="7597148" y="0"/>
              <a:ext cx="9189705" cy="9189705"/>
            </a:xfrm>
            <a:custGeom>
              <a:avLst/>
              <a:gdLst/>
              <a:ahLst/>
              <a:cxnLst/>
              <a:rect l="l" t="t" r="r" b="b"/>
              <a:pathLst>
                <a:path w="9189705" h="9189705">
                  <a:moveTo>
                    <a:pt x="0" y="0"/>
                  </a:moveTo>
                  <a:lnTo>
                    <a:pt x="9189704" y="0"/>
                  </a:lnTo>
                  <a:lnTo>
                    <a:pt x="9189704"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9" name="Freeform 9"/>
            <p:cNvSpPr/>
            <p:nvPr/>
          </p:nvSpPr>
          <p:spPr>
            <a:xfrm>
              <a:off x="7597148" y="7484962"/>
              <a:ext cx="9189705" cy="9189705"/>
            </a:xfrm>
            <a:custGeom>
              <a:avLst/>
              <a:gdLst/>
              <a:ahLst/>
              <a:cxnLst/>
              <a:rect l="l" t="t" r="r" b="b"/>
              <a:pathLst>
                <a:path w="9189705" h="9189705">
                  <a:moveTo>
                    <a:pt x="0" y="0"/>
                  </a:moveTo>
                  <a:lnTo>
                    <a:pt x="9189704" y="0"/>
                  </a:lnTo>
                  <a:lnTo>
                    <a:pt x="9189704"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10" name="Freeform 10"/>
            <p:cNvSpPr/>
            <p:nvPr/>
          </p:nvSpPr>
          <p:spPr>
            <a:xfrm>
              <a:off x="15194295" y="0"/>
              <a:ext cx="9189705" cy="9189705"/>
            </a:xfrm>
            <a:custGeom>
              <a:avLst/>
              <a:gdLst/>
              <a:ahLst/>
              <a:cxnLst/>
              <a:rect l="l" t="t" r="r" b="b"/>
              <a:pathLst>
                <a:path w="9189705" h="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11" name="Freeform 11"/>
            <p:cNvSpPr/>
            <p:nvPr/>
          </p:nvSpPr>
          <p:spPr>
            <a:xfrm>
              <a:off x="15194295" y="7484962"/>
              <a:ext cx="9189705" cy="9189705"/>
            </a:xfrm>
            <a:custGeom>
              <a:avLst/>
              <a:gdLst/>
              <a:ahLst/>
              <a:cxnLst/>
              <a:rect l="l" t="t" r="r" b="b"/>
              <a:pathLst>
                <a:path w="9189705" h="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grpSp>
      <p:sp>
        <p:nvSpPr>
          <p:cNvPr id="12" name="Freeform 12"/>
          <p:cNvSpPr/>
          <p:nvPr/>
        </p:nvSpPr>
        <p:spPr>
          <a:xfrm>
            <a:off x="-1027471" y="7822889"/>
            <a:ext cx="4128584" cy="2995100"/>
          </a:xfrm>
          <a:custGeom>
            <a:avLst/>
            <a:gdLst/>
            <a:ahLst/>
            <a:cxnLst/>
            <a:rect l="l" t="t" r="r" b="b"/>
            <a:pathLst>
              <a:path w="4128584" h="2995100">
                <a:moveTo>
                  <a:pt x="0" y="0"/>
                </a:moveTo>
                <a:lnTo>
                  <a:pt x="4128584" y="0"/>
                </a:lnTo>
                <a:lnTo>
                  <a:pt x="4128584" y="2995100"/>
                </a:lnTo>
                <a:lnTo>
                  <a:pt x="0" y="29951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3" name="Freeform 13"/>
          <p:cNvSpPr/>
          <p:nvPr/>
        </p:nvSpPr>
        <p:spPr>
          <a:xfrm>
            <a:off x="15195008" y="7822889"/>
            <a:ext cx="4128584" cy="2995100"/>
          </a:xfrm>
          <a:custGeom>
            <a:avLst/>
            <a:gdLst/>
            <a:ahLst/>
            <a:cxnLst/>
            <a:rect l="l" t="t" r="r" b="b"/>
            <a:pathLst>
              <a:path w="4128584" h="2995100">
                <a:moveTo>
                  <a:pt x="0" y="0"/>
                </a:moveTo>
                <a:lnTo>
                  <a:pt x="4128584" y="0"/>
                </a:lnTo>
                <a:lnTo>
                  <a:pt x="4128584" y="2995100"/>
                </a:lnTo>
                <a:lnTo>
                  <a:pt x="0" y="29951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4" name="Freeform 14"/>
          <p:cNvSpPr/>
          <p:nvPr/>
        </p:nvSpPr>
        <p:spPr>
          <a:xfrm>
            <a:off x="2423148" y="1514240"/>
            <a:ext cx="13441705" cy="7258520"/>
          </a:xfrm>
          <a:custGeom>
            <a:avLst/>
            <a:gdLst/>
            <a:ahLst/>
            <a:cxnLst/>
            <a:rect l="l" t="t" r="r" b="b"/>
            <a:pathLst>
              <a:path w="13441705" h="7258520">
                <a:moveTo>
                  <a:pt x="0" y="0"/>
                </a:moveTo>
                <a:lnTo>
                  <a:pt x="13441704" y="0"/>
                </a:lnTo>
                <a:lnTo>
                  <a:pt x="13441704" y="7258520"/>
                </a:lnTo>
                <a:lnTo>
                  <a:pt x="0" y="725852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5" name="Freeform 15"/>
          <p:cNvSpPr/>
          <p:nvPr/>
        </p:nvSpPr>
        <p:spPr>
          <a:xfrm>
            <a:off x="7638460" y="4343177"/>
            <a:ext cx="8089317" cy="1460325"/>
          </a:xfrm>
          <a:custGeom>
            <a:avLst/>
            <a:gdLst/>
            <a:ahLst/>
            <a:cxnLst/>
            <a:rect l="l" t="t" r="r" b="b"/>
            <a:pathLst>
              <a:path w="8089317" h="1460325">
                <a:moveTo>
                  <a:pt x="0" y="0"/>
                </a:moveTo>
                <a:lnTo>
                  <a:pt x="8089317" y="0"/>
                </a:lnTo>
                <a:lnTo>
                  <a:pt x="8089317" y="1460326"/>
                </a:lnTo>
                <a:lnTo>
                  <a:pt x="0" y="1460326"/>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6" name="Freeform 16"/>
          <p:cNvSpPr/>
          <p:nvPr/>
        </p:nvSpPr>
        <p:spPr>
          <a:xfrm>
            <a:off x="14768410" y="-1028700"/>
            <a:ext cx="4398124" cy="3854356"/>
          </a:xfrm>
          <a:custGeom>
            <a:avLst/>
            <a:gdLst/>
            <a:ahLst/>
            <a:cxnLst/>
            <a:rect l="l" t="t" r="r" b="b"/>
            <a:pathLst>
              <a:path w="4398124" h="3854356">
                <a:moveTo>
                  <a:pt x="0" y="0"/>
                </a:moveTo>
                <a:lnTo>
                  <a:pt x="4398124" y="0"/>
                </a:lnTo>
                <a:lnTo>
                  <a:pt x="4398124" y="3854356"/>
                </a:lnTo>
                <a:lnTo>
                  <a:pt x="0" y="3854356"/>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17" name="Freeform 17"/>
          <p:cNvSpPr/>
          <p:nvPr/>
        </p:nvSpPr>
        <p:spPr>
          <a:xfrm flipH="1">
            <a:off x="-903881" y="-1028700"/>
            <a:ext cx="4099665" cy="3592798"/>
          </a:xfrm>
          <a:custGeom>
            <a:avLst/>
            <a:gdLst/>
            <a:ahLst/>
            <a:cxnLst/>
            <a:rect l="l" t="t" r="r" b="b"/>
            <a:pathLst>
              <a:path w="4099665" h="3592798">
                <a:moveTo>
                  <a:pt x="4099665" y="0"/>
                </a:moveTo>
                <a:lnTo>
                  <a:pt x="0" y="0"/>
                </a:lnTo>
                <a:lnTo>
                  <a:pt x="0" y="3592798"/>
                </a:lnTo>
                <a:lnTo>
                  <a:pt x="4099665" y="3592798"/>
                </a:lnTo>
                <a:lnTo>
                  <a:pt x="4099665" y="0"/>
                </a:lnTo>
                <a:close/>
              </a:path>
            </a:pathLst>
          </a:custGeom>
          <a:blipFill>
            <a:blip r:embed="rId13">
              <a:extLst>
                <a:ext uri="{96DAC541-7B7A-43D3-8B79-37D633B846F1}">
                  <asvg:svgBlip xmlns:asvg="http://schemas.microsoft.com/office/drawing/2016/SVG/main" r:embed="rId14"/>
                </a:ext>
              </a:extLst>
            </a:blip>
            <a:stretch>
              <a:fillRect/>
            </a:stretch>
          </a:blipFill>
        </p:spPr>
      </p:sp>
      <p:grpSp>
        <p:nvGrpSpPr>
          <p:cNvPr id="18" name="Group 18"/>
          <p:cNvGrpSpPr/>
          <p:nvPr/>
        </p:nvGrpSpPr>
        <p:grpSpPr>
          <a:xfrm>
            <a:off x="16542069" y="8861481"/>
            <a:ext cx="1434462" cy="1258508"/>
            <a:chOff x="0" y="0"/>
            <a:chExt cx="1912616" cy="1678011"/>
          </a:xfrm>
        </p:grpSpPr>
        <p:grpSp>
          <p:nvGrpSpPr>
            <p:cNvPr id="19" name="Group 19"/>
            <p:cNvGrpSpPr/>
            <p:nvPr/>
          </p:nvGrpSpPr>
          <p:grpSpPr>
            <a:xfrm>
              <a:off x="0" y="0"/>
              <a:ext cx="1912616" cy="1678011"/>
              <a:chOff x="0" y="0"/>
              <a:chExt cx="377801" cy="331459"/>
            </a:xfrm>
          </p:grpSpPr>
          <p:sp>
            <p:nvSpPr>
              <p:cNvPr id="20" name="Freeform 20"/>
              <p:cNvSpPr/>
              <p:nvPr/>
            </p:nvSpPr>
            <p:spPr>
              <a:xfrm>
                <a:off x="0" y="0"/>
                <a:ext cx="377801" cy="331459"/>
              </a:xfrm>
              <a:custGeom>
                <a:avLst/>
                <a:gdLst/>
                <a:ahLst/>
                <a:cxnLst/>
                <a:rect l="l" t="t" r="r" b="b"/>
                <a:pathLst>
                  <a:path w="377801" h="331459">
                    <a:moveTo>
                      <a:pt x="165729" y="0"/>
                    </a:moveTo>
                    <a:lnTo>
                      <a:pt x="212071" y="0"/>
                    </a:lnTo>
                    <a:cubicBezTo>
                      <a:pt x="256025" y="0"/>
                      <a:pt x="298179" y="17461"/>
                      <a:pt x="329260" y="48541"/>
                    </a:cubicBezTo>
                    <a:cubicBezTo>
                      <a:pt x="360340" y="79621"/>
                      <a:pt x="377801" y="121775"/>
                      <a:pt x="377801" y="165729"/>
                    </a:cubicBezTo>
                    <a:lnTo>
                      <a:pt x="377801" y="165729"/>
                    </a:lnTo>
                    <a:cubicBezTo>
                      <a:pt x="377801" y="257259"/>
                      <a:pt x="303601" y="331459"/>
                      <a:pt x="212071" y="331459"/>
                    </a:cubicBezTo>
                    <a:lnTo>
                      <a:pt x="165729" y="331459"/>
                    </a:lnTo>
                    <a:cubicBezTo>
                      <a:pt x="74200" y="331459"/>
                      <a:pt x="0" y="257259"/>
                      <a:pt x="0" y="165729"/>
                    </a:cubicBezTo>
                    <a:lnTo>
                      <a:pt x="0" y="165729"/>
                    </a:lnTo>
                    <a:cubicBezTo>
                      <a:pt x="0" y="74200"/>
                      <a:pt x="74200" y="0"/>
                      <a:pt x="165729" y="0"/>
                    </a:cubicBezTo>
                    <a:close/>
                  </a:path>
                </a:pathLst>
              </a:custGeom>
              <a:solidFill>
                <a:srgbClr val="C3A978"/>
              </a:solidFill>
              <a:ln w="47625" cap="rnd">
                <a:solidFill>
                  <a:srgbClr val="CAB386"/>
                </a:solidFill>
                <a:prstDash val="solid"/>
                <a:round/>
              </a:ln>
            </p:spPr>
          </p:sp>
          <p:sp>
            <p:nvSpPr>
              <p:cNvPr id="21" name="TextBox 21"/>
              <p:cNvSpPr txBox="1"/>
              <p:nvPr/>
            </p:nvSpPr>
            <p:spPr>
              <a:xfrm>
                <a:off x="0" y="-38100"/>
                <a:ext cx="377801" cy="369559"/>
              </a:xfrm>
              <a:prstGeom prst="rect">
                <a:avLst/>
              </a:prstGeom>
            </p:spPr>
            <p:txBody>
              <a:bodyPr lIns="50800" tIns="50800" rIns="50800" bIns="50800" rtlCol="0" anchor="ctr"/>
              <a:lstStyle/>
              <a:p>
                <a:pPr algn="ctr">
                  <a:lnSpc>
                    <a:spcPts val="2659"/>
                  </a:lnSpc>
                  <a:spcBef>
                    <a:spcPct val="0"/>
                  </a:spcBef>
                </a:pPr>
                <a:endParaRPr/>
              </a:p>
            </p:txBody>
          </p:sp>
        </p:grpSp>
        <p:sp>
          <p:nvSpPr>
            <p:cNvPr id="22" name="TextBox 22"/>
            <p:cNvSpPr txBox="1"/>
            <p:nvPr/>
          </p:nvSpPr>
          <p:spPr>
            <a:xfrm>
              <a:off x="312043" y="96017"/>
              <a:ext cx="1288532" cy="1228712"/>
            </a:xfrm>
            <a:prstGeom prst="rect">
              <a:avLst/>
            </a:prstGeom>
          </p:spPr>
          <p:txBody>
            <a:bodyPr lIns="0" tIns="0" rIns="0" bIns="0" rtlCol="0" anchor="t">
              <a:spAutoFit/>
            </a:bodyPr>
            <a:lstStyle/>
            <a:p>
              <a:pPr algn="ctr">
                <a:lnSpc>
                  <a:spcPts val="8025"/>
                </a:lnSpc>
              </a:pPr>
              <a:r>
                <a:rPr lang="en-US" sz="6079" spc="-255" dirty="0">
                  <a:solidFill>
                    <a:srgbClr val="000000"/>
                  </a:solidFill>
                  <a:latin typeface="Candal"/>
                  <a:ea typeface="Candal"/>
                  <a:cs typeface="Candal"/>
                  <a:sym typeface="Candal"/>
                </a:rPr>
                <a:t>27</a:t>
              </a:r>
            </a:p>
          </p:txBody>
        </p:sp>
      </p:grpSp>
      <p:sp>
        <p:nvSpPr>
          <p:cNvPr id="23" name="Freeform 23"/>
          <p:cNvSpPr/>
          <p:nvPr/>
        </p:nvSpPr>
        <p:spPr>
          <a:xfrm>
            <a:off x="2134688" y="2089697"/>
            <a:ext cx="6068428" cy="6068428"/>
          </a:xfrm>
          <a:custGeom>
            <a:avLst/>
            <a:gdLst/>
            <a:ahLst/>
            <a:cxnLst/>
            <a:rect l="l" t="t" r="r" b="b"/>
            <a:pathLst>
              <a:path w="6068428" h="6068428">
                <a:moveTo>
                  <a:pt x="0" y="0"/>
                </a:moveTo>
                <a:lnTo>
                  <a:pt x="6068428" y="0"/>
                </a:lnTo>
                <a:lnTo>
                  <a:pt x="6068428" y="6068429"/>
                </a:lnTo>
                <a:lnTo>
                  <a:pt x="0" y="6068429"/>
                </a:lnTo>
                <a:lnTo>
                  <a:pt x="0" y="0"/>
                </a:lnTo>
                <a:close/>
              </a:path>
            </a:pathLst>
          </a:custGeom>
          <a:blipFill>
            <a:blip r:embed="rId15"/>
            <a:stretch>
              <a:fillRect/>
            </a:stretch>
          </a:blipFill>
        </p:spPr>
      </p:sp>
      <p:sp>
        <p:nvSpPr>
          <p:cNvPr id="24" name="TextBox 24"/>
          <p:cNvSpPr txBox="1"/>
          <p:nvPr/>
        </p:nvSpPr>
        <p:spPr>
          <a:xfrm>
            <a:off x="8030916" y="4707112"/>
            <a:ext cx="7164092" cy="789605"/>
          </a:xfrm>
          <a:prstGeom prst="rect">
            <a:avLst/>
          </a:prstGeom>
        </p:spPr>
        <p:txBody>
          <a:bodyPr lIns="0" tIns="0" rIns="0" bIns="0" rtlCol="0" anchor="t">
            <a:spAutoFit/>
          </a:bodyPr>
          <a:lstStyle/>
          <a:p>
            <a:pPr algn="ctr">
              <a:lnSpc>
                <a:spcPts val="6006"/>
              </a:lnSpc>
            </a:pPr>
            <a:r>
              <a:rPr lang="en-US" sz="5561" spc="-378" dirty="0">
                <a:solidFill>
                  <a:srgbClr val="DBCBAA"/>
                </a:solidFill>
                <a:latin typeface="Candal"/>
                <a:ea typeface="Candal"/>
                <a:cs typeface="Candal"/>
                <a:sym typeface="Candal"/>
              </a:rPr>
              <a:t>Hasil Analisa</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5111" b="-15111"/>
            </a:stretch>
          </a:blipFill>
        </p:spPr>
      </p:sp>
      <p:sp>
        <p:nvSpPr>
          <p:cNvPr id="3" name="Freeform 3"/>
          <p:cNvSpPr/>
          <p:nvPr/>
        </p:nvSpPr>
        <p:spPr>
          <a:xfrm>
            <a:off x="2563792" y="9258300"/>
            <a:ext cx="7315200" cy="1303436"/>
          </a:xfrm>
          <a:custGeom>
            <a:avLst/>
            <a:gdLst/>
            <a:ahLst/>
            <a:cxnLst/>
            <a:rect l="l" t="t" r="r" b="b"/>
            <a:pathLst>
              <a:path w="7315200" h="1303436">
                <a:moveTo>
                  <a:pt x="0" y="0"/>
                </a:moveTo>
                <a:lnTo>
                  <a:pt x="7315200" y="0"/>
                </a:lnTo>
                <a:lnTo>
                  <a:pt x="7315200" y="1303436"/>
                </a:lnTo>
                <a:lnTo>
                  <a:pt x="0" y="13034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9503679" y="9258300"/>
            <a:ext cx="7315200" cy="1303436"/>
          </a:xfrm>
          <a:custGeom>
            <a:avLst/>
            <a:gdLst/>
            <a:ahLst/>
            <a:cxnLst/>
            <a:rect l="l" t="t" r="r" b="b"/>
            <a:pathLst>
              <a:path w="7315200" h="1303436">
                <a:moveTo>
                  <a:pt x="0" y="0"/>
                </a:moveTo>
                <a:lnTo>
                  <a:pt x="7315200" y="0"/>
                </a:lnTo>
                <a:lnTo>
                  <a:pt x="7315200" y="1303436"/>
                </a:lnTo>
                <a:lnTo>
                  <a:pt x="0" y="13034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5" name="Group 5"/>
          <p:cNvGrpSpPr/>
          <p:nvPr/>
        </p:nvGrpSpPr>
        <p:grpSpPr>
          <a:xfrm>
            <a:off x="-206668" y="-154471"/>
            <a:ext cx="18288000" cy="12506000"/>
            <a:chOff x="0" y="0"/>
            <a:chExt cx="24384000" cy="16674667"/>
          </a:xfrm>
        </p:grpSpPr>
        <p:sp>
          <p:nvSpPr>
            <p:cNvPr id="6" name="Freeform 6"/>
            <p:cNvSpPr/>
            <p:nvPr/>
          </p:nvSpPr>
          <p:spPr>
            <a:xfrm>
              <a:off x="0" y="0"/>
              <a:ext cx="9189705" cy="9189705"/>
            </a:xfrm>
            <a:custGeom>
              <a:avLst/>
              <a:gdLst/>
              <a:ahLst/>
              <a:cxnLst/>
              <a:rect l="l" t="t" r="r" b="b"/>
              <a:pathLst>
                <a:path w="9189705" h="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7" name="Freeform 7"/>
            <p:cNvSpPr/>
            <p:nvPr/>
          </p:nvSpPr>
          <p:spPr>
            <a:xfrm>
              <a:off x="0" y="7484962"/>
              <a:ext cx="9189705" cy="9189705"/>
            </a:xfrm>
            <a:custGeom>
              <a:avLst/>
              <a:gdLst/>
              <a:ahLst/>
              <a:cxnLst/>
              <a:rect l="l" t="t" r="r" b="b"/>
              <a:pathLst>
                <a:path w="9189705" h="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8" name="Freeform 8"/>
            <p:cNvSpPr/>
            <p:nvPr/>
          </p:nvSpPr>
          <p:spPr>
            <a:xfrm>
              <a:off x="7597148" y="0"/>
              <a:ext cx="9189705" cy="9189705"/>
            </a:xfrm>
            <a:custGeom>
              <a:avLst/>
              <a:gdLst/>
              <a:ahLst/>
              <a:cxnLst/>
              <a:rect l="l" t="t" r="r" b="b"/>
              <a:pathLst>
                <a:path w="9189705" h="9189705">
                  <a:moveTo>
                    <a:pt x="0" y="0"/>
                  </a:moveTo>
                  <a:lnTo>
                    <a:pt x="9189704" y="0"/>
                  </a:lnTo>
                  <a:lnTo>
                    <a:pt x="9189704"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9" name="Freeform 9"/>
            <p:cNvSpPr/>
            <p:nvPr/>
          </p:nvSpPr>
          <p:spPr>
            <a:xfrm>
              <a:off x="7597148" y="7484962"/>
              <a:ext cx="9189705" cy="9189705"/>
            </a:xfrm>
            <a:custGeom>
              <a:avLst/>
              <a:gdLst/>
              <a:ahLst/>
              <a:cxnLst/>
              <a:rect l="l" t="t" r="r" b="b"/>
              <a:pathLst>
                <a:path w="9189705" h="9189705">
                  <a:moveTo>
                    <a:pt x="0" y="0"/>
                  </a:moveTo>
                  <a:lnTo>
                    <a:pt x="9189704" y="0"/>
                  </a:lnTo>
                  <a:lnTo>
                    <a:pt x="9189704"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10" name="Freeform 10"/>
            <p:cNvSpPr/>
            <p:nvPr/>
          </p:nvSpPr>
          <p:spPr>
            <a:xfrm>
              <a:off x="15194295" y="0"/>
              <a:ext cx="9189705" cy="9189705"/>
            </a:xfrm>
            <a:custGeom>
              <a:avLst/>
              <a:gdLst/>
              <a:ahLst/>
              <a:cxnLst/>
              <a:rect l="l" t="t" r="r" b="b"/>
              <a:pathLst>
                <a:path w="9189705" h="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11" name="Freeform 11"/>
            <p:cNvSpPr/>
            <p:nvPr/>
          </p:nvSpPr>
          <p:spPr>
            <a:xfrm>
              <a:off x="15194295" y="7484962"/>
              <a:ext cx="9189705" cy="9189705"/>
            </a:xfrm>
            <a:custGeom>
              <a:avLst/>
              <a:gdLst/>
              <a:ahLst/>
              <a:cxnLst/>
              <a:rect l="l" t="t" r="r" b="b"/>
              <a:pathLst>
                <a:path w="9189705" h="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grpSp>
      <p:sp>
        <p:nvSpPr>
          <p:cNvPr id="12" name="Freeform 12"/>
          <p:cNvSpPr/>
          <p:nvPr/>
        </p:nvSpPr>
        <p:spPr>
          <a:xfrm>
            <a:off x="-1027471" y="7822889"/>
            <a:ext cx="4128584" cy="2995100"/>
          </a:xfrm>
          <a:custGeom>
            <a:avLst/>
            <a:gdLst/>
            <a:ahLst/>
            <a:cxnLst/>
            <a:rect l="l" t="t" r="r" b="b"/>
            <a:pathLst>
              <a:path w="4128584" h="2995100">
                <a:moveTo>
                  <a:pt x="0" y="0"/>
                </a:moveTo>
                <a:lnTo>
                  <a:pt x="4128584" y="0"/>
                </a:lnTo>
                <a:lnTo>
                  <a:pt x="4128584" y="2995100"/>
                </a:lnTo>
                <a:lnTo>
                  <a:pt x="0" y="29951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3" name="Freeform 13"/>
          <p:cNvSpPr/>
          <p:nvPr/>
        </p:nvSpPr>
        <p:spPr>
          <a:xfrm>
            <a:off x="15195008" y="7822889"/>
            <a:ext cx="4128584" cy="2995100"/>
          </a:xfrm>
          <a:custGeom>
            <a:avLst/>
            <a:gdLst/>
            <a:ahLst/>
            <a:cxnLst/>
            <a:rect l="l" t="t" r="r" b="b"/>
            <a:pathLst>
              <a:path w="4128584" h="2995100">
                <a:moveTo>
                  <a:pt x="0" y="0"/>
                </a:moveTo>
                <a:lnTo>
                  <a:pt x="4128584" y="0"/>
                </a:lnTo>
                <a:lnTo>
                  <a:pt x="4128584" y="2995100"/>
                </a:lnTo>
                <a:lnTo>
                  <a:pt x="0" y="29951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4" name="Freeform 14"/>
          <p:cNvSpPr/>
          <p:nvPr/>
        </p:nvSpPr>
        <p:spPr>
          <a:xfrm>
            <a:off x="167524" y="648596"/>
            <a:ext cx="17539617" cy="9471393"/>
          </a:xfrm>
          <a:custGeom>
            <a:avLst/>
            <a:gdLst/>
            <a:ahLst/>
            <a:cxnLst/>
            <a:rect l="l" t="t" r="r" b="b"/>
            <a:pathLst>
              <a:path w="17539617" h="9471393">
                <a:moveTo>
                  <a:pt x="0" y="0"/>
                </a:moveTo>
                <a:lnTo>
                  <a:pt x="17539617" y="0"/>
                </a:lnTo>
                <a:lnTo>
                  <a:pt x="17539617" y="9471393"/>
                </a:lnTo>
                <a:lnTo>
                  <a:pt x="0" y="9471393"/>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5" name="Freeform 15"/>
          <p:cNvSpPr/>
          <p:nvPr/>
        </p:nvSpPr>
        <p:spPr>
          <a:xfrm>
            <a:off x="4892674" y="53914"/>
            <a:ext cx="8089317" cy="1460325"/>
          </a:xfrm>
          <a:custGeom>
            <a:avLst/>
            <a:gdLst/>
            <a:ahLst/>
            <a:cxnLst/>
            <a:rect l="l" t="t" r="r" b="b"/>
            <a:pathLst>
              <a:path w="8089317" h="1460325">
                <a:moveTo>
                  <a:pt x="0" y="0"/>
                </a:moveTo>
                <a:lnTo>
                  <a:pt x="8089317" y="0"/>
                </a:lnTo>
                <a:lnTo>
                  <a:pt x="8089317" y="1460326"/>
                </a:lnTo>
                <a:lnTo>
                  <a:pt x="0" y="1460326"/>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6" name="Freeform 16"/>
          <p:cNvSpPr/>
          <p:nvPr/>
        </p:nvSpPr>
        <p:spPr>
          <a:xfrm>
            <a:off x="14768410" y="-1028700"/>
            <a:ext cx="4398124" cy="3854356"/>
          </a:xfrm>
          <a:custGeom>
            <a:avLst/>
            <a:gdLst/>
            <a:ahLst/>
            <a:cxnLst/>
            <a:rect l="l" t="t" r="r" b="b"/>
            <a:pathLst>
              <a:path w="4398124" h="3854356">
                <a:moveTo>
                  <a:pt x="0" y="0"/>
                </a:moveTo>
                <a:lnTo>
                  <a:pt x="4398124" y="0"/>
                </a:lnTo>
                <a:lnTo>
                  <a:pt x="4398124" y="3854356"/>
                </a:lnTo>
                <a:lnTo>
                  <a:pt x="0" y="3854356"/>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17" name="Freeform 17"/>
          <p:cNvSpPr/>
          <p:nvPr/>
        </p:nvSpPr>
        <p:spPr>
          <a:xfrm flipH="1">
            <a:off x="-903881" y="-1028700"/>
            <a:ext cx="4099665" cy="3592798"/>
          </a:xfrm>
          <a:custGeom>
            <a:avLst/>
            <a:gdLst/>
            <a:ahLst/>
            <a:cxnLst/>
            <a:rect l="l" t="t" r="r" b="b"/>
            <a:pathLst>
              <a:path w="4099665" h="3592798">
                <a:moveTo>
                  <a:pt x="4099665" y="0"/>
                </a:moveTo>
                <a:lnTo>
                  <a:pt x="0" y="0"/>
                </a:lnTo>
                <a:lnTo>
                  <a:pt x="0" y="3592798"/>
                </a:lnTo>
                <a:lnTo>
                  <a:pt x="4099665" y="3592798"/>
                </a:lnTo>
                <a:lnTo>
                  <a:pt x="4099665" y="0"/>
                </a:lnTo>
                <a:close/>
              </a:path>
            </a:pathLst>
          </a:custGeom>
          <a:blipFill>
            <a:blip r:embed="rId13">
              <a:extLst>
                <a:ext uri="{96DAC541-7B7A-43D3-8B79-37D633B846F1}">
                  <asvg:svgBlip xmlns:asvg="http://schemas.microsoft.com/office/drawing/2016/SVG/main" r:embed="rId14"/>
                </a:ext>
              </a:extLst>
            </a:blip>
            <a:stretch>
              <a:fillRect/>
            </a:stretch>
          </a:blipFill>
        </p:spPr>
      </p:sp>
      <p:grpSp>
        <p:nvGrpSpPr>
          <p:cNvPr id="18" name="Group 18"/>
          <p:cNvGrpSpPr/>
          <p:nvPr/>
        </p:nvGrpSpPr>
        <p:grpSpPr>
          <a:xfrm>
            <a:off x="167524" y="1607265"/>
            <a:ext cx="17913809" cy="8097671"/>
            <a:chOff x="0" y="0"/>
            <a:chExt cx="4718040" cy="2132720"/>
          </a:xfrm>
        </p:grpSpPr>
        <p:sp>
          <p:nvSpPr>
            <p:cNvPr id="19" name="Freeform 19"/>
            <p:cNvSpPr/>
            <p:nvPr/>
          </p:nvSpPr>
          <p:spPr>
            <a:xfrm>
              <a:off x="0" y="0"/>
              <a:ext cx="4718040" cy="2132720"/>
            </a:xfrm>
            <a:custGeom>
              <a:avLst/>
              <a:gdLst/>
              <a:ahLst/>
              <a:cxnLst/>
              <a:rect l="l" t="t" r="r" b="b"/>
              <a:pathLst>
                <a:path w="4718040" h="2132720">
                  <a:moveTo>
                    <a:pt x="22041" y="0"/>
                  </a:moveTo>
                  <a:lnTo>
                    <a:pt x="4695999" y="0"/>
                  </a:lnTo>
                  <a:cubicBezTo>
                    <a:pt x="4708172" y="0"/>
                    <a:pt x="4718040" y="9868"/>
                    <a:pt x="4718040" y="22041"/>
                  </a:cubicBezTo>
                  <a:lnTo>
                    <a:pt x="4718040" y="2110679"/>
                  </a:lnTo>
                  <a:cubicBezTo>
                    <a:pt x="4718040" y="2122852"/>
                    <a:pt x="4708172" y="2132720"/>
                    <a:pt x="4695999" y="2132720"/>
                  </a:cubicBezTo>
                  <a:lnTo>
                    <a:pt x="22041" y="2132720"/>
                  </a:lnTo>
                  <a:cubicBezTo>
                    <a:pt x="9868" y="2132720"/>
                    <a:pt x="0" y="2122852"/>
                    <a:pt x="0" y="2110679"/>
                  </a:cubicBezTo>
                  <a:lnTo>
                    <a:pt x="0" y="22041"/>
                  </a:lnTo>
                  <a:cubicBezTo>
                    <a:pt x="0" y="9868"/>
                    <a:pt x="9868" y="0"/>
                    <a:pt x="22041" y="0"/>
                  </a:cubicBezTo>
                  <a:close/>
                </a:path>
              </a:pathLst>
            </a:custGeom>
            <a:solidFill>
              <a:srgbClr val="DBCBAA"/>
            </a:solidFill>
          </p:spPr>
        </p:sp>
        <p:sp>
          <p:nvSpPr>
            <p:cNvPr id="20" name="TextBox 20"/>
            <p:cNvSpPr txBox="1"/>
            <p:nvPr/>
          </p:nvSpPr>
          <p:spPr>
            <a:xfrm>
              <a:off x="0" y="-38100"/>
              <a:ext cx="4718040" cy="2170820"/>
            </a:xfrm>
            <a:prstGeom prst="rect">
              <a:avLst/>
            </a:prstGeom>
          </p:spPr>
          <p:txBody>
            <a:bodyPr lIns="50800" tIns="50800" rIns="50800" bIns="50800" rtlCol="0" anchor="ctr"/>
            <a:lstStyle/>
            <a:p>
              <a:pPr algn="ctr">
                <a:lnSpc>
                  <a:spcPts val="2659"/>
                </a:lnSpc>
              </a:pPr>
              <a:endParaRPr/>
            </a:p>
          </p:txBody>
        </p:sp>
      </p:grpSp>
      <p:grpSp>
        <p:nvGrpSpPr>
          <p:cNvPr id="21" name="Group 21"/>
          <p:cNvGrpSpPr/>
          <p:nvPr/>
        </p:nvGrpSpPr>
        <p:grpSpPr>
          <a:xfrm>
            <a:off x="16318893" y="8861481"/>
            <a:ext cx="1657638" cy="2019469"/>
            <a:chOff x="0" y="0"/>
            <a:chExt cx="1912616" cy="2692626"/>
          </a:xfrm>
        </p:grpSpPr>
        <p:grpSp>
          <p:nvGrpSpPr>
            <p:cNvPr id="22" name="Group 22"/>
            <p:cNvGrpSpPr/>
            <p:nvPr/>
          </p:nvGrpSpPr>
          <p:grpSpPr>
            <a:xfrm>
              <a:off x="0" y="0"/>
              <a:ext cx="1912616" cy="1678011"/>
              <a:chOff x="0" y="0"/>
              <a:chExt cx="377801" cy="331459"/>
            </a:xfrm>
          </p:grpSpPr>
          <p:sp>
            <p:nvSpPr>
              <p:cNvPr id="23" name="Freeform 23"/>
              <p:cNvSpPr/>
              <p:nvPr/>
            </p:nvSpPr>
            <p:spPr>
              <a:xfrm>
                <a:off x="0" y="0"/>
                <a:ext cx="377801" cy="331459"/>
              </a:xfrm>
              <a:custGeom>
                <a:avLst/>
                <a:gdLst/>
                <a:ahLst/>
                <a:cxnLst/>
                <a:rect l="l" t="t" r="r" b="b"/>
                <a:pathLst>
                  <a:path w="377801" h="331459">
                    <a:moveTo>
                      <a:pt x="165729" y="0"/>
                    </a:moveTo>
                    <a:lnTo>
                      <a:pt x="212071" y="0"/>
                    </a:lnTo>
                    <a:cubicBezTo>
                      <a:pt x="256025" y="0"/>
                      <a:pt x="298179" y="17461"/>
                      <a:pt x="329260" y="48541"/>
                    </a:cubicBezTo>
                    <a:cubicBezTo>
                      <a:pt x="360340" y="79621"/>
                      <a:pt x="377801" y="121775"/>
                      <a:pt x="377801" y="165729"/>
                    </a:cubicBezTo>
                    <a:lnTo>
                      <a:pt x="377801" y="165729"/>
                    </a:lnTo>
                    <a:cubicBezTo>
                      <a:pt x="377801" y="257259"/>
                      <a:pt x="303601" y="331459"/>
                      <a:pt x="212071" y="331459"/>
                    </a:cubicBezTo>
                    <a:lnTo>
                      <a:pt x="165729" y="331459"/>
                    </a:lnTo>
                    <a:cubicBezTo>
                      <a:pt x="74200" y="331459"/>
                      <a:pt x="0" y="257259"/>
                      <a:pt x="0" y="165729"/>
                    </a:cubicBezTo>
                    <a:lnTo>
                      <a:pt x="0" y="165729"/>
                    </a:lnTo>
                    <a:cubicBezTo>
                      <a:pt x="0" y="74200"/>
                      <a:pt x="74200" y="0"/>
                      <a:pt x="165729" y="0"/>
                    </a:cubicBezTo>
                    <a:close/>
                  </a:path>
                </a:pathLst>
              </a:custGeom>
              <a:solidFill>
                <a:srgbClr val="C3A978"/>
              </a:solidFill>
              <a:ln w="47625" cap="rnd">
                <a:solidFill>
                  <a:srgbClr val="CAB386"/>
                </a:solidFill>
                <a:prstDash val="solid"/>
                <a:round/>
              </a:ln>
            </p:spPr>
          </p:sp>
          <p:sp>
            <p:nvSpPr>
              <p:cNvPr id="24" name="TextBox 24"/>
              <p:cNvSpPr txBox="1"/>
              <p:nvPr/>
            </p:nvSpPr>
            <p:spPr>
              <a:xfrm>
                <a:off x="0" y="-38100"/>
                <a:ext cx="377801" cy="369559"/>
              </a:xfrm>
              <a:prstGeom prst="rect">
                <a:avLst/>
              </a:prstGeom>
            </p:spPr>
            <p:txBody>
              <a:bodyPr lIns="50800" tIns="50800" rIns="50800" bIns="50800" rtlCol="0" anchor="ctr"/>
              <a:lstStyle/>
              <a:p>
                <a:pPr algn="ctr">
                  <a:lnSpc>
                    <a:spcPts val="2659"/>
                  </a:lnSpc>
                  <a:spcBef>
                    <a:spcPct val="0"/>
                  </a:spcBef>
                </a:pPr>
                <a:endParaRPr/>
              </a:p>
            </p:txBody>
          </p:sp>
        </p:grpSp>
        <p:sp>
          <p:nvSpPr>
            <p:cNvPr id="25" name="TextBox 25"/>
            <p:cNvSpPr txBox="1"/>
            <p:nvPr/>
          </p:nvSpPr>
          <p:spPr>
            <a:xfrm>
              <a:off x="312043" y="96017"/>
              <a:ext cx="1288532" cy="2596609"/>
            </a:xfrm>
            <a:prstGeom prst="rect">
              <a:avLst/>
            </a:prstGeom>
          </p:spPr>
          <p:txBody>
            <a:bodyPr lIns="0" tIns="0" rIns="0" bIns="0" rtlCol="0" anchor="t">
              <a:spAutoFit/>
            </a:bodyPr>
            <a:lstStyle/>
            <a:p>
              <a:pPr algn="ctr">
                <a:lnSpc>
                  <a:spcPts val="8025"/>
                </a:lnSpc>
              </a:pPr>
              <a:r>
                <a:rPr lang="en-US" sz="6079" spc="-255" dirty="0">
                  <a:solidFill>
                    <a:srgbClr val="000000"/>
                  </a:solidFill>
                  <a:latin typeface="Candal"/>
                  <a:ea typeface="Candal"/>
                  <a:cs typeface="Candal"/>
                  <a:sym typeface="Candal"/>
                </a:rPr>
                <a:t>28</a:t>
              </a:r>
            </a:p>
          </p:txBody>
        </p:sp>
      </p:grpSp>
      <p:sp>
        <p:nvSpPr>
          <p:cNvPr id="26" name="Freeform 26"/>
          <p:cNvSpPr/>
          <p:nvPr/>
        </p:nvSpPr>
        <p:spPr>
          <a:xfrm>
            <a:off x="167524" y="3219462"/>
            <a:ext cx="4220747" cy="5642019"/>
          </a:xfrm>
          <a:custGeom>
            <a:avLst/>
            <a:gdLst/>
            <a:ahLst/>
            <a:cxnLst/>
            <a:rect l="l" t="t" r="r" b="b"/>
            <a:pathLst>
              <a:path w="4220747" h="5642019">
                <a:moveTo>
                  <a:pt x="0" y="0"/>
                </a:moveTo>
                <a:lnTo>
                  <a:pt x="4220746" y="0"/>
                </a:lnTo>
                <a:lnTo>
                  <a:pt x="4220746" y="5642019"/>
                </a:lnTo>
                <a:lnTo>
                  <a:pt x="0" y="5642019"/>
                </a:lnTo>
                <a:lnTo>
                  <a:pt x="0" y="0"/>
                </a:lnTo>
                <a:close/>
              </a:path>
            </a:pathLst>
          </a:custGeom>
          <a:blipFill>
            <a:blip r:embed="rId15"/>
            <a:stretch>
              <a:fillRect/>
            </a:stretch>
          </a:blipFill>
        </p:spPr>
      </p:sp>
      <p:sp>
        <p:nvSpPr>
          <p:cNvPr id="27" name="Freeform 27"/>
          <p:cNvSpPr/>
          <p:nvPr/>
        </p:nvSpPr>
        <p:spPr>
          <a:xfrm>
            <a:off x="4783317" y="3254415"/>
            <a:ext cx="4154016" cy="5607066"/>
          </a:xfrm>
          <a:custGeom>
            <a:avLst/>
            <a:gdLst/>
            <a:ahLst/>
            <a:cxnLst/>
            <a:rect l="l" t="t" r="r" b="b"/>
            <a:pathLst>
              <a:path w="4154016" h="5607066">
                <a:moveTo>
                  <a:pt x="0" y="0"/>
                </a:moveTo>
                <a:lnTo>
                  <a:pt x="4154015" y="0"/>
                </a:lnTo>
                <a:lnTo>
                  <a:pt x="4154015" y="5607066"/>
                </a:lnTo>
                <a:lnTo>
                  <a:pt x="0" y="5607066"/>
                </a:lnTo>
                <a:lnTo>
                  <a:pt x="0" y="0"/>
                </a:lnTo>
                <a:close/>
              </a:path>
            </a:pathLst>
          </a:custGeom>
          <a:blipFill>
            <a:blip r:embed="rId16"/>
            <a:stretch>
              <a:fillRect/>
            </a:stretch>
          </a:blipFill>
        </p:spPr>
      </p:sp>
      <p:sp>
        <p:nvSpPr>
          <p:cNvPr id="28" name="Freeform 28"/>
          <p:cNvSpPr/>
          <p:nvPr/>
        </p:nvSpPr>
        <p:spPr>
          <a:xfrm>
            <a:off x="9327857" y="3341744"/>
            <a:ext cx="4179500" cy="5607066"/>
          </a:xfrm>
          <a:custGeom>
            <a:avLst/>
            <a:gdLst/>
            <a:ahLst/>
            <a:cxnLst/>
            <a:rect l="l" t="t" r="r" b="b"/>
            <a:pathLst>
              <a:path w="4179500" h="5607066">
                <a:moveTo>
                  <a:pt x="0" y="0"/>
                </a:moveTo>
                <a:lnTo>
                  <a:pt x="4179501" y="0"/>
                </a:lnTo>
                <a:lnTo>
                  <a:pt x="4179501" y="5607066"/>
                </a:lnTo>
                <a:lnTo>
                  <a:pt x="0" y="5607066"/>
                </a:lnTo>
                <a:lnTo>
                  <a:pt x="0" y="0"/>
                </a:lnTo>
                <a:close/>
              </a:path>
            </a:pathLst>
          </a:custGeom>
          <a:blipFill>
            <a:blip r:embed="rId17"/>
            <a:stretch>
              <a:fillRect/>
            </a:stretch>
          </a:blipFill>
        </p:spPr>
      </p:sp>
      <p:sp>
        <p:nvSpPr>
          <p:cNvPr id="29" name="Freeform 29"/>
          <p:cNvSpPr/>
          <p:nvPr/>
        </p:nvSpPr>
        <p:spPr>
          <a:xfrm>
            <a:off x="13897883" y="3341744"/>
            <a:ext cx="4124850" cy="5607066"/>
          </a:xfrm>
          <a:custGeom>
            <a:avLst/>
            <a:gdLst/>
            <a:ahLst/>
            <a:cxnLst/>
            <a:rect l="l" t="t" r="r" b="b"/>
            <a:pathLst>
              <a:path w="4124850" h="5607066">
                <a:moveTo>
                  <a:pt x="0" y="0"/>
                </a:moveTo>
                <a:lnTo>
                  <a:pt x="4124850" y="0"/>
                </a:lnTo>
                <a:lnTo>
                  <a:pt x="4124850" y="5607066"/>
                </a:lnTo>
                <a:lnTo>
                  <a:pt x="0" y="5607066"/>
                </a:lnTo>
                <a:lnTo>
                  <a:pt x="0" y="0"/>
                </a:lnTo>
                <a:close/>
              </a:path>
            </a:pathLst>
          </a:custGeom>
          <a:blipFill>
            <a:blip r:embed="rId18"/>
            <a:stretch>
              <a:fillRect/>
            </a:stretch>
          </a:blipFill>
        </p:spPr>
      </p:sp>
      <p:sp>
        <p:nvSpPr>
          <p:cNvPr id="30" name="TextBox 30"/>
          <p:cNvSpPr txBox="1"/>
          <p:nvPr/>
        </p:nvSpPr>
        <p:spPr>
          <a:xfrm>
            <a:off x="5077464" y="452906"/>
            <a:ext cx="7719738" cy="696261"/>
          </a:xfrm>
          <a:prstGeom prst="rect">
            <a:avLst/>
          </a:prstGeom>
        </p:spPr>
        <p:txBody>
          <a:bodyPr lIns="0" tIns="0" rIns="0" bIns="0" rtlCol="0" anchor="t">
            <a:spAutoFit/>
          </a:bodyPr>
          <a:lstStyle/>
          <a:p>
            <a:pPr algn="ctr">
              <a:lnSpc>
                <a:spcPts val="5466"/>
              </a:lnSpc>
            </a:pPr>
            <a:r>
              <a:rPr lang="en-US" sz="5061" spc="-344">
                <a:solidFill>
                  <a:srgbClr val="DBCBAA"/>
                </a:solidFill>
                <a:latin typeface="Candal"/>
                <a:ea typeface="Candal"/>
                <a:cs typeface="Candal"/>
                <a:sym typeface="Candal"/>
              </a:rPr>
              <a:t>Hasil Analisa</a:t>
            </a:r>
          </a:p>
        </p:txBody>
      </p:sp>
      <p:sp>
        <p:nvSpPr>
          <p:cNvPr id="31" name="TextBox 31"/>
          <p:cNvSpPr txBox="1"/>
          <p:nvPr/>
        </p:nvSpPr>
        <p:spPr>
          <a:xfrm>
            <a:off x="-332420" y="2571338"/>
            <a:ext cx="4836158" cy="556260"/>
          </a:xfrm>
          <a:prstGeom prst="rect">
            <a:avLst/>
          </a:prstGeom>
        </p:spPr>
        <p:txBody>
          <a:bodyPr lIns="0" tIns="0" rIns="0" bIns="0" rtlCol="0" anchor="t">
            <a:spAutoFit/>
          </a:bodyPr>
          <a:lstStyle/>
          <a:p>
            <a:pPr algn="ctr">
              <a:lnSpc>
                <a:spcPts val="4319"/>
              </a:lnSpc>
            </a:pPr>
            <a:r>
              <a:rPr lang="en-US" sz="3999" spc="-271">
                <a:solidFill>
                  <a:srgbClr val="FFFFFF"/>
                </a:solidFill>
                <a:latin typeface="Candal"/>
                <a:ea typeface="Candal"/>
                <a:cs typeface="Candal"/>
                <a:sym typeface="Candal"/>
              </a:rPr>
              <a:t>Model yolov8x</a:t>
            </a:r>
          </a:p>
        </p:txBody>
      </p:sp>
      <p:sp>
        <p:nvSpPr>
          <p:cNvPr id="32" name="TextBox 32"/>
          <p:cNvSpPr txBox="1"/>
          <p:nvPr/>
        </p:nvSpPr>
        <p:spPr>
          <a:xfrm>
            <a:off x="4388270" y="2611723"/>
            <a:ext cx="4836158" cy="556260"/>
          </a:xfrm>
          <a:prstGeom prst="rect">
            <a:avLst/>
          </a:prstGeom>
        </p:spPr>
        <p:txBody>
          <a:bodyPr lIns="0" tIns="0" rIns="0" bIns="0" rtlCol="0" anchor="t">
            <a:spAutoFit/>
          </a:bodyPr>
          <a:lstStyle/>
          <a:p>
            <a:pPr algn="ctr">
              <a:lnSpc>
                <a:spcPts val="4319"/>
              </a:lnSpc>
            </a:pPr>
            <a:r>
              <a:rPr lang="en-US" sz="3999" spc="-271">
                <a:solidFill>
                  <a:srgbClr val="FFFFFF"/>
                </a:solidFill>
                <a:latin typeface="Candal"/>
                <a:ea typeface="Candal"/>
                <a:cs typeface="Candal"/>
                <a:sym typeface="Candal"/>
              </a:rPr>
              <a:t>Model yolov8m</a:t>
            </a:r>
          </a:p>
        </p:txBody>
      </p:sp>
      <p:sp>
        <p:nvSpPr>
          <p:cNvPr id="33" name="TextBox 33"/>
          <p:cNvSpPr txBox="1"/>
          <p:nvPr/>
        </p:nvSpPr>
        <p:spPr>
          <a:xfrm>
            <a:off x="8671200" y="2542953"/>
            <a:ext cx="4836158" cy="556260"/>
          </a:xfrm>
          <a:prstGeom prst="rect">
            <a:avLst/>
          </a:prstGeom>
        </p:spPr>
        <p:txBody>
          <a:bodyPr lIns="0" tIns="0" rIns="0" bIns="0" rtlCol="0" anchor="t">
            <a:spAutoFit/>
          </a:bodyPr>
          <a:lstStyle/>
          <a:p>
            <a:pPr algn="ctr">
              <a:lnSpc>
                <a:spcPts val="4319"/>
              </a:lnSpc>
            </a:pPr>
            <a:r>
              <a:rPr lang="en-US" sz="3999" spc="-271">
                <a:solidFill>
                  <a:srgbClr val="FFFFFF"/>
                </a:solidFill>
                <a:latin typeface="Candal"/>
                <a:ea typeface="Candal"/>
                <a:cs typeface="Candal"/>
                <a:sym typeface="Candal"/>
              </a:rPr>
              <a:t>Model yolov5s</a:t>
            </a:r>
          </a:p>
        </p:txBody>
      </p:sp>
      <p:sp>
        <p:nvSpPr>
          <p:cNvPr id="34" name="TextBox 34"/>
          <p:cNvSpPr txBox="1"/>
          <p:nvPr/>
        </p:nvSpPr>
        <p:spPr>
          <a:xfrm>
            <a:off x="13542229" y="2571338"/>
            <a:ext cx="4836158" cy="556260"/>
          </a:xfrm>
          <a:prstGeom prst="rect">
            <a:avLst/>
          </a:prstGeom>
        </p:spPr>
        <p:txBody>
          <a:bodyPr lIns="0" tIns="0" rIns="0" bIns="0" rtlCol="0" anchor="t">
            <a:spAutoFit/>
          </a:bodyPr>
          <a:lstStyle/>
          <a:p>
            <a:pPr algn="ctr">
              <a:lnSpc>
                <a:spcPts val="4319"/>
              </a:lnSpc>
            </a:pPr>
            <a:r>
              <a:rPr lang="en-US" sz="3999" spc="-271">
                <a:solidFill>
                  <a:srgbClr val="FFFFFF"/>
                </a:solidFill>
                <a:latin typeface="Candal"/>
                <a:ea typeface="Candal"/>
                <a:cs typeface="Candal"/>
                <a:sym typeface="Candal"/>
              </a:rPr>
              <a:t>Model yolov5m</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81D9B0-E395-19C3-2398-A0282DCD3C6F}"/>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EF7C3E04-1DF2-8ABD-71E3-4A8E9832AB5A}"/>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5111" b="-15111"/>
            </a:stretch>
          </a:blipFill>
        </p:spPr>
      </p:sp>
      <p:sp>
        <p:nvSpPr>
          <p:cNvPr id="3" name="Freeform 3">
            <a:extLst>
              <a:ext uri="{FF2B5EF4-FFF2-40B4-BE49-F238E27FC236}">
                <a16:creationId xmlns:a16="http://schemas.microsoft.com/office/drawing/2014/main" id="{D64240BF-1DAB-9B75-0314-0D9379CD0410}"/>
              </a:ext>
            </a:extLst>
          </p:cNvPr>
          <p:cNvSpPr/>
          <p:nvPr/>
        </p:nvSpPr>
        <p:spPr>
          <a:xfrm>
            <a:off x="2563792" y="9258300"/>
            <a:ext cx="7315200" cy="1303436"/>
          </a:xfrm>
          <a:custGeom>
            <a:avLst/>
            <a:gdLst/>
            <a:ahLst/>
            <a:cxnLst/>
            <a:rect l="l" t="t" r="r" b="b"/>
            <a:pathLst>
              <a:path w="7315200" h="1303436">
                <a:moveTo>
                  <a:pt x="0" y="0"/>
                </a:moveTo>
                <a:lnTo>
                  <a:pt x="7315200" y="0"/>
                </a:lnTo>
                <a:lnTo>
                  <a:pt x="7315200" y="1303436"/>
                </a:lnTo>
                <a:lnTo>
                  <a:pt x="0" y="13034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a:extLst>
              <a:ext uri="{FF2B5EF4-FFF2-40B4-BE49-F238E27FC236}">
                <a16:creationId xmlns:a16="http://schemas.microsoft.com/office/drawing/2014/main" id="{E97CC898-E7FF-DDD6-0F86-A3E09B2AEB22}"/>
              </a:ext>
            </a:extLst>
          </p:cNvPr>
          <p:cNvSpPr/>
          <p:nvPr/>
        </p:nvSpPr>
        <p:spPr>
          <a:xfrm>
            <a:off x="9503679" y="9258300"/>
            <a:ext cx="7315200" cy="1303436"/>
          </a:xfrm>
          <a:custGeom>
            <a:avLst/>
            <a:gdLst/>
            <a:ahLst/>
            <a:cxnLst/>
            <a:rect l="l" t="t" r="r" b="b"/>
            <a:pathLst>
              <a:path w="7315200" h="1303436">
                <a:moveTo>
                  <a:pt x="0" y="0"/>
                </a:moveTo>
                <a:lnTo>
                  <a:pt x="7315200" y="0"/>
                </a:lnTo>
                <a:lnTo>
                  <a:pt x="7315200" y="1303436"/>
                </a:lnTo>
                <a:lnTo>
                  <a:pt x="0" y="13034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5" name="Group 5">
            <a:extLst>
              <a:ext uri="{FF2B5EF4-FFF2-40B4-BE49-F238E27FC236}">
                <a16:creationId xmlns:a16="http://schemas.microsoft.com/office/drawing/2014/main" id="{5D383A10-3FA6-6522-F218-50559956AEAF}"/>
              </a:ext>
            </a:extLst>
          </p:cNvPr>
          <p:cNvGrpSpPr/>
          <p:nvPr/>
        </p:nvGrpSpPr>
        <p:grpSpPr>
          <a:xfrm>
            <a:off x="-206668" y="-154471"/>
            <a:ext cx="18288000" cy="12506000"/>
            <a:chOff x="0" y="0"/>
            <a:chExt cx="24384000" cy="16674667"/>
          </a:xfrm>
        </p:grpSpPr>
        <p:sp>
          <p:nvSpPr>
            <p:cNvPr id="6" name="Freeform 6">
              <a:extLst>
                <a:ext uri="{FF2B5EF4-FFF2-40B4-BE49-F238E27FC236}">
                  <a16:creationId xmlns:a16="http://schemas.microsoft.com/office/drawing/2014/main" id="{82D04889-32E8-D880-83EC-A81C4A10EE2D}"/>
                </a:ext>
              </a:extLst>
            </p:cNvPr>
            <p:cNvSpPr/>
            <p:nvPr/>
          </p:nvSpPr>
          <p:spPr>
            <a:xfrm>
              <a:off x="0" y="0"/>
              <a:ext cx="9189705" cy="9189705"/>
            </a:xfrm>
            <a:custGeom>
              <a:avLst/>
              <a:gdLst/>
              <a:ahLst/>
              <a:cxnLst/>
              <a:rect l="l" t="t" r="r" b="b"/>
              <a:pathLst>
                <a:path w="9189705" h="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7" name="Freeform 7">
              <a:extLst>
                <a:ext uri="{FF2B5EF4-FFF2-40B4-BE49-F238E27FC236}">
                  <a16:creationId xmlns:a16="http://schemas.microsoft.com/office/drawing/2014/main" id="{8C582084-AFE2-6F94-4282-B7A337557489}"/>
                </a:ext>
              </a:extLst>
            </p:cNvPr>
            <p:cNvSpPr/>
            <p:nvPr/>
          </p:nvSpPr>
          <p:spPr>
            <a:xfrm>
              <a:off x="0" y="7484962"/>
              <a:ext cx="9189705" cy="9189705"/>
            </a:xfrm>
            <a:custGeom>
              <a:avLst/>
              <a:gdLst/>
              <a:ahLst/>
              <a:cxnLst/>
              <a:rect l="l" t="t" r="r" b="b"/>
              <a:pathLst>
                <a:path w="9189705" h="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8" name="Freeform 8">
              <a:extLst>
                <a:ext uri="{FF2B5EF4-FFF2-40B4-BE49-F238E27FC236}">
                  <a16:creationId xmlns:a16="http://schemas.microsoft.com/office/drawing/2014/main" id="{363C31D4-940F-7F9B-6B4B-1FBBA37693D1}"/>
                </a:ext>
              </a:extLst>
            </p:cNvPr>
            <p:cNvSpPr/>
            <p:nvPr/>
          </p:nvSpPr>
          <p:spPr>
            <a:xfrm>
              <a:off x="7597148" y="0"/>
              <a:ext cx="9189705" cy="9189705"/>
            </a:xfrm>
            <a:custGeom>
              <a:avLst/>
              <a:gdLst/>
              <a:ahLst/>
              <a:cxnLst/>
              <a:rect l="l" t="t" r="r" b="b"/>
              <a:pathLst>
                <a:path w="9189705" h="9189705">
                  <a:moveTo>
                    <a:pt x="0" y="0"/>
                  </a:moveTo>
                  <a:lnTo>
                    <a:pt x="9189704" y="0"/>
                  </a:lnTo>
                  <a:lnTo>
                    <a:pt x="9189704"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9" name="Freeform 9">
              <a:extLst>
                <a:ext uri="{FF2B5EF4-FFF2-40B4-BE49-F238E27FC236}">
                  <a16:creationId xmlns:a16="http://schemas.microsoft.com/office/drawing/2014/main" id="{DE109D07-6CF0-735E-D316-85D1BF22D5BB}"/>
                </a:ext>
              </a:extLst>
            </p:cNvPr>
            <p:cNvSpPr/>
            <p:nvPr/>
          </p:nvSpPr>
          <p:spPr>
            <a:xfrm>
              <a:off x="7597148" y="7484962"/>
              <a:ext cx="9189705" cy="9189705"/>
            </a:xfrm>
            <a:custGeom>
              <a:avLst/>
              <a:gdLst/>
              <a:ahLst/>
              <a:cxnLst/>
              <a:rect l="l" t="t" r="r" b="b"/>
              <a:pathLst>
                <a:path w="9189705" h="9189705">
                  <a:moveTo>
                    <a:pt x="0" y="0"/>
                  </a:moveTo>
                  <a:lnTo>
                    <a:pt x="9189704" y="0"/>
                  </a:lnTo>
                  <a:lnTo>
                    <a:pt x="9189704"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10" name="Freeform 10">
              <a:extLst>
                <a:ext uri="{FF2B5EF4-FFF2-40B4-BE49-F238E27FC236}">
                  <a16:creationId xmlns:a16="http://schemas.microsoft.com/office/drawing/2014/main" id="{67DE8590-5E3E-5087-DA25-7211847B3CBF}"/>
                </a:ext>
              </a:extLst>
            </p:cNvPr>
            <p:cNvSpPr/>
            <p:nvPr/>
          </p:nvSpPr>
          <p:spPr>
            <a:xfrm>
              <a:off x="15194295" y="0"/>
              <a:ext cx="9189705" cy="9189705"/>
            </a:xfrm>
            <a:custGeom>
              <a:avLst/>
              <a:gdLst/>
              <a:ahLst/>
              <a:cxnLst/>
              <a:rect l="l" t="t" r="r" b="b"/>
              <a:pathLst>
                <a:path w="9189705" h="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11" name="Freeform 11">
              <a:extLst>
                <a:ext uri="{FF2B5EF4-FFF2-40B4-BE49-F238E27FC236}">
                  <a16:creationId xmlns:a16="http://schemas.microsoft.com/office/drawing/2014/main" id="{96B4FDC4-9533-E7A5-73B7-3EA0EF479A79}"/>
                </a:ext>
              </a:extLst>
            </p:cNvPr>
            <p:cNvSpPr/>
            <p:nvPr/>
          </p:nvSpPr>
          <p:spPr>
            <a:xfrm>
              <a:off x="15194295" y="7484962"/>
              <a:ext cx="9189705" cy="9189705"/>
            </a:xfrm>
            <a:custGeom>
              <a:avLst/>
              <a:gdLst/>
              <a:ahLst/>
              <a:cxnLst/>
              <a:rect l="l" t="t" r="r" b="b"/>
              <a:pathLst>
                <a:path w="9189705" h="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grpSp>
      <p:sp>
        <p:nvSpPr>
          <p:cNvPr id="12" name="Freeform 12">
            <a:extLst>
              <a:ext uri="{FF2B5EF4-FFF2-40B4-BE49-F238E27FC236}">
                <a16:creationId xmlns:a16="http://schemas.microsoft.com/office/drawing/2014/main" id="{D4CDE909-801D-46B3-D19B-D2C73732D741}"/>
              </a:ext>
            </a:extLst>
          </p:cNvPr>
          <p:cNvSpPr/>
          <p:nvPr/>
        </p:nvSpPr>
        <p:spPr>
          <a:xfrm>
            <a:off x="-1027471" y="7822889"/>
            <a:ext cx="4128584" cy="2995100"/>
          </a:xfrm>
          <a:custGeom>
            <a:avLst/>
            <a:gdLst/>
            <a:ahLst/>
            <a:cxnLst/>
            <a:rect l="l" t="t" r="r" b="b"/>
            <a:pathLst>
              <a:path w="4128584" h="2995100">
                <a:moveTo>
                  <a:pt x="0" y="0"/>
                </a:moveTo>
                <a:lnTo>
                  <a:pt x="4128584" y="0"/>
                </a:lnTo>
                <a:lnTo>
                  <a:pt x="4128584" y="2995100"/>
                </a:lnTo>
                <a:lnTo>
                  <a:pt x="0" y="29951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3" name="Freeform 13">
            <a:extLst>
              <a:ext uri="{FF2B5EF4-FFF2-40B4-BE49-F238E27FC236}">
                <a16:creationId xmlns:a16="http://schemas.microsoft.com/office/drawing/2014/main" id="{25E0F5FC-EE2D-706D-7783-0579B527C63A}"/>
              </a:ext>
            </a:extLst>
          </p:cNvPr>
          <p:cNvSpPr/>
          <p:nvPr/>
        </p:nvSpPr>
        <p:spPr>
          <a:xfrm>
            <a:off x="15195008" y="7822889"/>
            <a:ext cx="4128584" cy="2995100"/>
          </a:xfrm>
          <a:custGeom>
            <a:avLst/>
            <a:gdLst/>
            <a:ahLst/>
            <a:cxnLst/>
            <a:rect l="l" t="t" r="r" b="b"/>
            <a:pathLst>
              <a:path w="4128584" h="2995100">
                <a:moveTo>
                  <a:pt x="0" y="0"/>
                </a:moveTo>
                <a:lnTo>
                  <a:pt x="4128584" y="0"/>
                </a:lnTo>
                <a:lnTo>
                  <a:pt x="4128584" y="2995100"/>
                </a:lnTo>
                <a:lnTo>
                  <a:pt x="0" y="29951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4" name="Freeform 14">
            <a:extLst>
              <a:ext uri="{FF2B5EF4-FFF2-40B4-BE49-F238E27FC236}">
                <a16:creationId xmlns:a16="http://schemas.microsoft.com/office/drawing/2014/main" id="{B831E954-713A-658A-58C8-8CA7D2526C18}"/>
              </a:ext>
            </a:extLst>
          </p:cNvPr>
          <p:cNvSpPr/>
          <p:nvPr/>
        </p:nvSpPr>
        <p:spPr>
          <a:xfrm>
            <a:off x="167524" y="648596"/>
            <a:ext cx="17539617" cy="9471393"/>
          </a:xfrm>
          <a:custGeom>
            <a:avLst/>
            <a:gdLst/>
            <a:ahLst/>
            <a:cxnLst/>
            <a:rect l="l" t="t" r="r" b="b"/>
            <a:pathLst>
              <a:path w="17539617" h="9471393">
                <a:moveTo>
                  <a:pt x="0" y="0"/>
                </a:moveTo>
                <a:lnTo>
                  <a:pt x="17539617" y="0"/>
                </a:lnTo>
                <a:lnTo>
                  <a:pt x="17539617" y="9471393"/>
                </a:lnTo>
                <a:lnTo>
                  <a:pt x="0" y="9471393"/>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5" name="Freeform 15">
            <a:extLst>
              <a:ext uri="{FF2B5EF4-FFF2-40B4-BE49-F238E27FC236}">
                <a16:creationId xmlns:a16="http://schemas.microsoft.com/office/drawing/2014/main" id="{8856947C-C3FE-A835-E850-C9FCDD0B5C17}"/>
              </a:ext>
            </a:extLst>
          </p:cNvPr>
          <p:cNvSpPr/>
          <p:nvPr/>
        </p:nvSpPr>
        <p:spPr>
          <a:xfrm>
            <a:off x="4892674" y="53914"/>
            <a:ext cx="8089317" cy="1460325"/>
          </a:xfrm>
          <a:custGeom>
            <a:avLst/>
            <a:gdLst/>
            <a:ahLst/>
            <a:cxnLst/>
            <a:rect l="l" t="t" r="r" b="b"/>
            <a:pathLst>
              <a:path w="8089317" h="1460325">
                <a:moveTo>
                  <a:pt x="0" y="0"/>
                </a:moveTo>
                <a:lnTo>
                  <a:pt x="8089317" y="0"/>
                </a:lnTo>
                <a:lnTo>
                  <a:pt x="8089317" y="1460326"/>
                </a:lnTo>
                <a:lnTo>
                  <a:pt x="0" y="1460326"/>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6" name="Freeform 16">
            <a:extLst>
              <a:ext uri="{FF2B5EF4-FFF2-40B4-BE49-F238E27FC236}">
                <a16:creationId xmlns:a16="http://schemas.microsoft.com/office/drawing/2014/main" id="{04E035EC-39CA-67CD-7458-0805430E113D}"/>
              </a:ext>
            </a:extLst>
          </p:cNvPr>
          <p:cNvSpPr/>
          <p:nvPr/>
        </p:nvSpPr>
        <p:spPr>
          <a:xfrm>
            <a:off x="14768410" y="-1028700"/>
            <a:ext cx="4398124" cy="3854356"/>
          </a:xfrm>
          <a:custGeom>
            <a:avLst/>
            <a:gdLst/>
            <a:ahLst/>
            <a:cxnLst/>
            <a:rect l="l" t="t" r="r" b="b"/>
            <a:pathLst>
              <a:path w="4398124" h="3854356">
                <a:moveTo>
                  <a:pt x="0" y="0"/>
                </a:moveTo>
                <a:lnTo>
                  <a:pt x="4398124" y="0"/>
                </a:lnTo>
                <a:lnTo>
                  <a:pt x="4398124" y="3854356"/>
                </a:lnTo>
                <a:lnTo>
                  <a:pt x="0" y="3854356"/>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17" name="Freeform 17">
            <a:extLst>
              <a:ext uri="{FF2B5EF4-FFF2-40B4-BE49-F238E27FC236}">
                <a16:creationId xmlns:a16="http://schemas.microsoft.com/office/drawing/2014/main" id="{DE212A7F-7DF7-13CF-9750-A803B5881889}"/>
              </a:ext>
            </a:extLst>
          </p:cNvPr>
          <p:cNvSpPr/>
          <p:nvPr/>
        </p:nvSpPr>
        <p:spPr>
          <a:xfrm flipH="1">
            <a:off x="-903881" y="-1028700"/>
            <a:ext cx="4099665" cy="3592798"/>
          </a:xfrm>
          <a:custGeom>
            <a:avLst/>
            <a:gdLst/>
            <a:ahLst/>
            <a:cxnLst/>
            <a:rect l="l" t="t" r="r" b="b"/>
            <a:pathLst>
              <a:path w="4099665" h="3592798">
                <a:moveTo>
                  <a:pt x="4099665" y="0"/>
                </a:moveTo>
                <a:lnTo>
                  <a:pt x="0" y="0"/>
                </a:lnTo>
                <a:lnTo>
                  <a:pt x="0" y="3592798"/>
                </a:lnTo>
                <a:lnTo>
                  <a:pt x="4099665" y="3592798"/>
                </a:lnTo>
                <a:lnTo>
                  <a:pt x="4099665" y="0"/>
                </a:lnTo>
                <a:close/>
              </a:path>
            </a:pathLst>
          </a:custGeom>
          <a:blipFill>
            <a:blip r:embed="rId13">
              <a:extLst>
                <a:ext uri="{96DAC541-7B7A-43D3-8B79-37D633B846F1}">
                  <asvg:svgBlip xmlns:asvg="http://schemas.microsoft.com/office/drawing/2016/SVG/main" r:embed="rId14"/>
                </a:ext>
              </a:extLst>
            </a:blip>
            <a:stretch>
              <a:fillRect/>
            </a:stretch>
          </a:blipFill>
        </p:spPr>
      </p:sp>
      <p:grpSp>
        <p:nvGrpSpPr>
          <p:cNvPr id="18" name="Group 18">
            <a:extLst>
              <a:ext uri="{FF2B5EF4-FFF2-40B4-BE49-F238E27FC236}">
                <a16:creationId xmlns:a16="http://schemas.microsoft.com/office/drawing/2014/main" id="{101E2857-47D7-CDBB-69FF-958114FB5F56}"/>
              </a:ext>
            </a:extLst>
          </p:cNvPr>
          <p:cNvGrpSpPr/>
          <p:nvPr/>
        </p:nvGrpSpPr>
        <p:grpSpPr>
          <a:xfrm>
            <a:off x="167524" y="1607265"/>
            <a:ext cx="17913809" cy="8097671"/>
            <a:chOff x="0" y="0"/>
            <a:chExt cx="4718040" cy="2132720"/>
          </a:xfrm>
        </p:grpSpPr>
        <p:sp>
          <p:nvSpPr>
            <p:cNvPr id="19" name="Freeform 19">
              <a:extLst>
                <a:ext uri="{FF2B5EF4-FFF2-40B4-BE49-F238E27FC236}">
                  <a16:creationId xmlns:a16="http://schemas.microsoft.com/office/drawing/2014/main" id="{70CE3B72-527A-0F96-9DFF-3849D6EE4A05}"/>
                </a:ext>
              </a:extLst>
            </p:cNvPr>
            <p:cNvSpPr/>
            <p:nvPr/>
          </p:nvSpPr>
          <p:spPr>
            <a:xfrm>
              <a:off x="0" y="0"/>
              <a:ext cx="4718040" cy="2132720"/>
            </a:xfrm>
            <a:custGeom>
              <a:avLst/>
              <a:gdLst/>
              <a:ahLst/>
              <a:cxnLst/>
              <a:rect l="l" t="t" r="r" b="b"/>
              <a:pathLst>
                <a:path w="4718040" h="2132720">
                  <a:moveTo>
                    <a:pt x="22041" y="0"/>
                  </a:moveTo>
                  <a:lnTo>
                    <a:pt x="4695999" y="0"/>
                  </a:lnTo>
                  <a:cubicBezTo>
                    <a:pt x="4708172" y="0"/>
                    <a:pt x="4718040" y="9868"/>
                    <a:pt x="4718040" y="22041"/>
                  </a:cubicBezTo>
                  <a:lnTo>
                    <a:pt x="4718040" y="2110679"/>
                  </a:lnTo>
                  <a:cubicBezTo>
                    <a:pt x="4718040" y="2122852"/>
                    <a:pt x="4708172" y="2132720"/>
                    <a:pt x="4695999" y="2132720"/>
                  </a:cubicBezTo>
                  <a:lnTo>
                    <a:pt x="22041" y="2132720"/>
                  </a:lnTo>
                  <a:cubicBezTo>
                    <a:pt x="9868" y="2132720"/>
                    <a:pt x="0" y="2122852"/>
                    <a:pt x="0" y="2110679"/>
                  </a:cubicBezTo>
                  <a:lnTo>
                    <a:pt x="0" y="22041"/>
                  </a:lnTo>
                  <a:cubicBezTo>
                    <a:pt x="0" y="9868"/>
                    <a:pt x="9868" y="0"/>
                    <a:pt x="22041" y="0"/>
                  </a:cubicBezTo>
                  <a:close/>
                </a:path>
              </a:pathLst>
            </a:custGeom>
            <a:solidFill>
              <a:srgbClr val="DBCBAA"/>
            </a:solidFill>
          </p:spPr>
        </p:sp>
        <p:sp>
          <p:nvSpPr>
            <p:cNvPr id="20" name="TextBox 20">
              <a:extLst>
                <a:ext uri="{FF2B5EF4-FFF2-40B4-BE49-F238E27FC236}">
                  <a16:creationId xmlns:a16="http://schemas.microsoft.com/office/drawing/2014/main" id="{6E18083F-F22F-699A-9990-14894F06ED10}"/>
                </a:ext>
              </a:extLst>
            </p:cNvPr>
            <p:cNvSpPr txBox="1"/>
            <p:nvPr/>
          </p:nvSpPr>
          <p:spPr>
            <a:xfrm>
              <a:off x="0" y="-38100"/>
              <a:ext cx="4718040" cy="2170820"/>
            </a:xfrm>
            <a:prstGeom prst="rect">
              <a:avLst/>
            </a:prstGeom>
          </p:spPr>
          <p:txBody>
            <a:bodyPr lIns="50800" tIns="50800" rIns="50800" bIns="50800" rtlCol="0" anchor="ctr"/>
            <a:lstStyle/>
            <a:p>
              <a:pPr algn="ctr">
                <a:lnSpc>
                  <a:spcPts val="2659"/>
                </a:lnSpc>
              </a:pPr>
              <a:endParaRPr/>
            </a:p>
          </p:txBody>
        </p:sp>
      </p:grpSp>
      <p:grpSp>
        <p:nvGrpSpPr>
          <p:cNvPr id="21" name="Group 21">
            <a:extLst>
              <a:ext uri="{FF2B5EF4-FFF2-40B4-BE49-F238E27FC236}">
                <a16:creationId xmlns:a16="http://schemas.microsoft.com/office/drawing/2014/main" id="{5C1A960B-C6CF-12D3-F9E0-0F4DCA9632A9}"/>
              </a:ext>
            </a:extLst>
          </p:cNvPr>
          <p:cNvGrpSpPr/>
          <p:nvPr/>
        </p:nvGrpSpPr>
        <p:grpSpPr>
          <a:xfrm>
            <a:off x="16591135" y="8862213"/>
            <a:ext cx="1593531" cy="1258508"/>
            <a:chOff x="0" y="0"/>
            <a:chExt cx="1912616" cy="1678011"/>
          </a:xfrm>
        </p:grpSpPr>
        <p:grpSp>
          <p:nvGrpSpPr>
            <p:cNvPr id="22" name="Group 22">
              <a:extLst>
                <a:ext uri="{FF2B5EF4-FFF2-40B4-BE49-F238E27FC236}">
                  <a16:creationId xmlns:a16="http://schemas.microsoft.com/office/drawing/2014/main" id="{D1D5E319-F9A8-82B6-0C9A-E2C3F1FEC151}"/>
                </a:ext>
              </a:extLst>
            </p:cNvPr>
            <p:cNvGrpSpPr/>
            <p:nvPr/>
          </p:nvGrpSpPr>
          <p:grpSpPr>
            <a:xfrm>
              <a:off x="0" y="0"/>
              <a:ext cx="1912616" cy="1678011"/>
              <a:chOff x="0" y="0"/>
              <a:chExt cx="377801" cy="331459"/>
            </a:xfrm>
          </p:grpSpPr>
          <p:sp>
            <p:nvSpPr>
              <p:cNvPr id="23" name="Freeform 23">
                <a:extLst>
                  <a:ext uri="{FF2B5EF4-FFF2-40B4-BE49-F238E27FC236}">
                    <a16:creationId xmlns:a16="http://schemas.microsoft.com/office/drawing/2014/main" id="{E1C19594-32D1-24E8-10AA-6BE06F584637}"/>
                  </a:ext>
                </a:extLst>
              </p:cNvPr>
              <p:cNvSpPr/>
              <p:nvPr/>
            </p:nvSpPr>
            <p:spPr>
              <a:xfrm>
                <a:off x="0" y="0"/>
                <a:ext cx="377801" cy="331459"/>
              </a:xfrm>
              <a:custGeom>
                <a:avLst/>
                <a:gdLst/>
                <a:ahLst/>
                <a:cxnLst/>
                <a:rect l="l" t="t" r="r" b="b"/>
                <a:pathLst>
                  <a:path w="377801" h="331459">
                    <a:moveTo>
                      <a:pt x="165729" y="0"/>
                    </a:moveTo>
                    <a:lnTo>
                      <a:pt x="212071" y="0"/>
                    </a:lnTo>
                    <a:cubicBezTo>
                      <a:pt x="256025" y="0"/>
                      <a:pt x="298179" y="17461"/>
                      <a:pt x="329260" y="48541"/>
                    </a:cubicBezTo>
                    <a:cubicBezTo>
                      <a:pt x="360340" y="79621"/>
                      <a:pt x="377801" y="121775"/>
                      <a:pt x="377801" y="165729"/>
                    </a:cubicBezTo>
                    <a:lnTo>
                      <a:pt x="377801" y="165729"/>
                    </a:lnTo>
                    <a:cubicBezTo>
                      <a:pt x="377801" y="257259"/>
                      <a:pt x="303601" y="331459"/>
                      <a:pt x="212071" y="331459"/>
                    </a:cubicBezTo>
                    <a:lnTo>
                      <a:pt x="165729" y="331459"/>
                    </a:lnTo>
                    <a:cubicBezTo>
                      <a:pt x="74200" y="331459"/>
                      <a:pt x="0" y="257259"/>
                      <a:pt x="0" y="165729"/>
                    </a:cubicBezTo>
                    <a:lnTo>
                      <a:pt x="0" y="165729"/>
                    </a:lnTo>
                    <a:cubicBezTo>
                      <a:pt x="0" y="74200"/>
                      <a:pt x="74200" y="0"/>
                      <a:pt x="165729" y="0"/>
                    </a:cubicBezTo>
                    <a:close/>
                  </a:path>
                </a:pathLst>
              </a:custGeom>
              <a:solidFill>
                <a:srgbClr val="C3A978"/>
              </a:solidFill>
              <a:ln w="47625" cap="rnd">
                <a:solidFill>
                  <a:srgbClr val="CAB386"/>
                </a:solidFill>
                <a:prstDash val="solid"/>
                <a:round/>
              </a:ln>
            </p:spPr>
          </p:sp>
          <p:sp>
            <p:nvSpPr>
              <p:cNvPr id="24" name="TextBox 24">
                <a:extLst>
                  <a:ext uri="{FF2B5EF4-FFF2-40B4-BE49-F238E27FC236}">
                    <a16:creationId xmlns:a16="http://schemas.microsoft.com/office/drawing/2014/main" id="{E3B31754-BACA-5CB8-29DE-0463E4DA7F7C}"/>
                  </a:ext>
                </a:extLst>
              </p:cNvPr>
              <p:cNvSpPr txBox="1"/>
              <p:nvPr/>
            </p:nvSpPr>
            <p:spPr>
              <a:xfrm>
                <a:off x="0" y="-38100"/>
                <a:ext cx="377801" cy="369559"/>
              </a:xfrm>
              <a:prstGeom prst="rect">
                <a:avLst/>
              </a:prstGeom>
            </p:spPr>
            <p:txBody>
              <a:bodyPr lIns="50800" tIns="50800" rIns="50800" bIns="50800" rtlCol="0" anchor="ctr"/>
              <a:lstStyle/>
              <a:p>
                <a:pPr algn="ctr">
                  <a:lnSpc>
                    <a:spcPts val="2659"/>
                  </a:lnSpc>
                  <a:spcBef>
                    <a:spcPct val="0"/>
                  </a:spcBef>
                </a:pPr>
                <a:endParaRPr/>
              </a:p>
            </p:txBody>
          </p:sp>
        </p:grpSp>
        <p:sp>
          <p:nvSpPr>
            <p:cNvPr id="25" name="TextBox 25">
              <a:extLst>
                <a:ext uri="{FF2B5EF4-FFF2-40B4-BE49-F238E27FC236}">
                  <a16:creationId xmlns:a16="http://schemas.microsoft.com/office/drawing/2014/main" id="{92F7FF87-AC01-F564-FB8E-46FA964DDE4C}"/>
                </a:ext>
              </a:extLst>
            </p:cNvPr>
            <p:cNvSpPr txBox="1"/>
            <p:nvPr/>
          </p:nvSpPr>
          <p:spPr>
            <a:xfrm>
              <a:off x="312043" y="96017"/>
              <a:ext cx="1288532" cy="1228712"/>
            </a:xfrm>
            <a:prstGeom prst="rect">
              <a:avLst/>
            </a:prstGeom>
          </p:spPr>
          <p:txBody>
            <a:bodyPr lIns="0" tIns="0" rIns="0" bIns="0" rtlCol="0" anchor="t">
              <a:spAutoFit/>
            </a:bodyPr>
            <a:lstStyle/>
            <a:p>
              <a:pPr algn="ctr">
                <a:lnSpc>
                  <a:spcPts val="8025"/>
                </a:lnSpc>
              </a:pPr>
              <a:r>
                <a:rPr lang="en-US" sz="6079" spc="-255" dirty="0">
                  <a:solidFill>
                    <a:srgbClr val="000000"/>
                  </a:solidFill>
                  <a:latin typeface="Candal"/>
                  <a:ea typeface="Candal"/>
                  <a:cs typeface="Candal"/>
                  <a:sym typeface="Candal"/>
                </a:rPr>
                <a:t>29</a:t>
              </a:r>
            </a:p>
          </p:txBody>
        </p:sp>
      </p:grpSp>
      <p:sp>
        <p:nvSpPr>
          <p:cNvPr id="30" name="TextBox 30">
            <a:extLst>
              <a:ext uri="{FF2B5EF4-FFF2-40B4-BE49-F238E27FC236}">
                <a16:creationId xmlns:a16="http://schemas.microsoft.com/office/drawing/2014/main" id="{C490AEA0-6E19-BAD1-2D77-F0CB293B7C93}"/>
              </a:ext>
            </a:extLst>
          </p:cNvPr>
          <p:cNvSpPr txBox="1"/>
          <p:nvPr/>
        </p:nvSpPr>
        <p:spPr>
          <a:xfrm>
            <a:off x="5077464" y="452906"/>
            <a:ext cx="7719738" cy="696261"/>
          </a:xfrm>
          <a:prstGeom prst="rect">
            <a:avLst/>
          </a:prstGeom>
        </p:spPr>
        <p:txBody>
          <a:bodyPr lIns="0" tIns="0" rIns="0" bIns="0" rtlCol="0" anchor="t">
            <a:spAutoFit/>
          </a:bodyPr>
          <a:lstStyle/>
          <a:p>
            <a:pPr algn="ctr">
              <a:lnSpc>
                <a:spcPts val="5466"/>
              </a:lnSpc>
            </a:pPr>
            <a:r>
              <a:rPr lang="en-US" sz="5061" spc="-344">
                <a:solidFill>
                  <a:srgbClr val="DBCBAA"/>
                </a:solidFill>
                <a:latin typeface="Candal"/>
                <a:ea typeface="Candal"/>
                <a:cs typeface="Candal"/>
                <a:sym typeface="Candal"/>
              </a:rPr>
              <a:t>Hasil Analisa</a:t>
            </a:r>
          </a:p>
        </p:txBody>
      </p:sp>
      <p:pic>
        <p:nvPicPr>
          <p:cNvPr id="36" name="Picture 35">
            <a:extLst>
              <a:ext uri="{FF2B5EF4-FFF2-40B4-BE49-F238E27FC236}">
                <a16:creationId xmlns:a16="http://schemas.microsoft.com/office/drawing/2014/main" id="{7B12071F-8863-0C9C-62F3-0E837B0B5C86}"/>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599680" y="2096665"/>
            <a:ext cx="16367792" cy="7223774"/>
          </a:xfrm>
          <a:prstGeom prst="rect">
            <a:avLst/>
          </a:prstGeom>
        </p:spPr>
      </p:pic>
    </p:spTree>
    <p:extLst>
      <p:ext uri="{BB962C8B-B14F-4D97-AF65-F5344CB8AC3E}">
        <p14:creationId xmlns:p14="http://schemas.microsoft.com/office/powerpoint/2010/main" val="5870077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5111" b="-15111"/>
            </a:stretch>
          </a:blipFill>
        </p:spPr>
      </p:sp>
      <p:sp>
        <p:nvSpPr>
          <p:cNvPr id="3" name="Freeform 3"/>
          <p:cNvSpPr/>
          <p:nvPr/>
        </p:nvSpPr>
        <p:spPr>
          <a:xfrm>
            <a:off x="2563792" y="9258300"/>
            <a:ext cx="7315200" cy="1303436"/>
          </a:xfrm>
          <a:custGeom>
            <a:avLst/>
            <a:gdLst/>
            <a:ahLst/>
            <a:cxnLst/>
            <a:rect l="l" t="t" r="r" b="b"/>
            <a:pathLst>
              <a:path w="7315200" h="1303436">
                <a:moveTo>
                  <a:pt x="0" y="0"/>
                </a:moveTo>
                <a:lnTo>
                  <a:pt x="7315200" y="0"/>
                </a:lnTo>
                <a:lnTo>
                  <a:pt x="7315200" y="1303436"/>
                </a:lnTo>
                <a:lnTo>
                  <a:pt x="0" y="13034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9503679" y="9258300"/>
            <a:ext cx="7315200" cy="1303436"/>
          </a:xfrm>
          <a:custGeom>
            <a:avLst/>
            <a:gdLst/>
            <a:ahLst/>
            <a:cxnLst/>
            <a:rect l="l" t="t" r="r" b="b"/>
            <a:pathLst>
              <a:path w="7315200" h="1303436">
                <a:moveTo>
                  <a:pt x="0" y="0"/>
                </a:moveTo>
                <a:lnTo>
                  <a:pt x="7315200" y="0"/>
                </a:lnTo>
                <a:lnTo>
                  <a:pt x="7315200" y="1303436"/>
                </a:lnTo>
                <a:lnTo>
                  <a:pt x="0" y="13034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5" name="Group 5"/>
          <p:cNvGrpSpPr/>
          <p:nvPr/>
        </p:nvGrpSpPr>
        <p:grpSpPr>
          <a:xfrm>
            <a:off x="0" y="-1909823"/>
            <a:ext cx="18288000" cy="12506000"/>
            <a:chOff x="0" y="0"/>
            <a:chExt cx="24384000" cy="16674667"/>
          </a:xfrm>
        </p:grpSpPr>
        <p:sp>
          <p:nvSpPr>
            <p:cNvPr id="6" name="Freeform 6"/>
            <p:cNvSpPr/>
            <p:nvPr/>
          </p:nvSpPr>
          <p:spPr>
            <a:xfrm>
              <a:off x="0" y="0"/>
              <a:ext cx="9189705" cy="9189705"/>
            </a:xfrm>
            <a:custGeom>
              <a:avLst/>
              <a:gdLst/>
              <a:ahLst/>
              <a:cxnLst/>
              <a:rect l="l" t="t" r="r" b="b"/>
              <a:pathLst>
                <a:path w="9189705" h="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7" name="Freeform 7"/>
            <p:cNvSpPr/>
            <p:nvPr/>
          </p:nvSpPr>
          <p:spPr>
            <a:xfrm>
              <a:off x="0" y="7484962"/>
              <a:ext cx="9189705" cy="9189705"/>
            </a:xfrm>
            <a:custGeom>
              <a:avLst/>
              <a:gdLst/>
              <a:ahLst/>
              <a:cxnLst/>
              <a:rect l="l" t="t" r="r" b="b"/>
              <a:pathLst>
                <a:path w="9189705" h="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8" name="Freeform 8"/>
            <p:cNvSpPr/>
            <p:nvPr/>
          </p:nvSpPr>
          <p:spPr>
            <a:xfrm>
              <a:off x="7597148" y="0"/>
              <a:ext cx="9189705" cy="9189705"/>
            </a:xfrm>
            <a:custGeom>
              <a:avLst/>
              <a:gdLst/>
              <a:ahLst/>
              <a:cxnLst/>
              <a:rect l="l" t="t" r="r" b="b"/>
              <a:pathLst>
                <a:path w="9189705" h="9189705">
                  <a:moveTo>
                    <a:pt x="0" y="0"/>
                  </a:moveTo>
                  <a:lnTo>
                    <a:pt x="9189704" y="0"/>
                  </a:lnTo>
                  <a:lnTo>
                    <a:pt x="9189704"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9" name="Freeform 9"/>
            <p:cNvSpPr/>
            <p:nvPr/>
          </p:nvSpPr>
          <p:spPr>
            <a:xfrm>
              <a:off x="7597148" y="7484962"/>
              <a:ext cx="9189705" cy="9189705"/>
            </a:xfrm>
            <a:custGeom>
              <a:avLst/>
              <a:gdLst/>
              <a:ahLst/>
              <a:cxnLst/>
              <a:rect l="l" t="t" r="r" b="b"/>
              <a:pathLst>
                <a:path w="9189705" h="9189705">
                  <a:moveTo>
                    <a:pt x="0" y="0"/>
                  </a:moveTo>
                  <a:lnTo>
                    <a:pt x="9189704" y="0"/>
                  </a:lnTo>
                  <a:lnTo>
                    <a:pt x="9189704"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10" name="Freeform 10"/>
            <p:cNvSpPr/>
            <p:nvPr/>
          </p:nvSpPr>
          <p:spPr>
            <a:xfrm>
              <a:off x="15194295" y="0"/>
              <a:ext cx="9189705" cy="9189705"/>
            </a:xfrm>
            <a:custGeom>
              <a:avLst/>
              <a:gdLst/>
              <a:ahLst/>
              <a:cxnLst/>
              <a:rect l="l" t="t" r="r" b="b"/>
              <a:pathLst>
                <a:path w="9189705" h="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11" name="Freeform 11"/>
            <p:cNvSpPr/>
            <p:nvPr/>
          </p:nvSpPr>
          <p:spPr>
            <a:xfrm>
              <a:off x="15194295" y="7484962"/>
              <a:ext cx="9189705" cy="9189705"/>
            </a:xfrm>
            <a:custGeom>
              <a:avLst/>
              <a:gdLst/>
              <a:ahLst/>
              <a:cxnLst/>
              <a:rect l="l" t="t" r="r" b="b"/>
              <a:pathLst>
                <a:path w="9189705" h="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grpSp>
      <p:sp>
        <p:nvSpPr>
          <p:cNvPr id="12" name="Freeform 12"/>
          <p:cNvSpPr/>
          <p:nvPr/>
        </p:nvSpPr>
        <p:spPr>
          <a:xfrm>
            <a:off x="-1027471" y="7822889"/>
            <a:ext cx="4128584" cy="2995100"/>
          </a:xfrm>
          <a:custGeom>
            <a:avLst/>
            <a:gdLst/>
            <a:ahLst/>
            <a:cxnLst/>
            <a:rect l="l" t="t" r="r" b="b"/>
            <a:pathLst>
              <a:path w="4128584" h="2995100">
                <a:moveTo>
                  <a:pt x="0" y="0"/>
                </a:moveTo>
                <a:lnTo>
                  <a:pt x="4128584" y="0"/>
                </a:lnTo>
                <a:lnTo>
                  <a:pt x="4128584" y="2995100"/>
                </a:lnTo>
                <a:lnTo>
                  <a:pt x="0" y="29951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3" name="Freeform 13"/>
          <p:cNvSpPr/>
          <p:nvPr/>
        </p:nvSpPr>
        <p:spPr>
          <a:xfrm>
            <a:off x="15195008" y="7822889"/>
            <a:ext cx="4128584" cy="2995100"/>
          </a:xfrm>
          <a:custGeom>
            <a:avLst/>
            <a:gdLst/>
            <a:ahLst/>
            <a:cxnLst/>
            <a:rect l="l" t="t" r="r" b="b"/>
            <a:pathLst>
              <a:path w="4128584" h="2995100">
                <a:moveTo>
                  <a:pt x="0" y="0"/>
                </a:moveTo>
                <a:lnTo>
                  <a:pt x="4128584" y="0"/>
                </a:lnTo>
                <a:lnTo>
                  <a:pt x="4128584" y="2995100"/>
                </a:lnTo>
                <a:lnTo>
                  <a:pt x="0" y="29951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4" name="Freeform 14"/>
          <p:cNvSpPr/>
          <p:nvPr/>
        </p:nvSpPr>
        <p:spPr>
          <a:xfrm>
            <a:off x="2423148" y="1514240"/>
            <a:ext cx="13441705" cy="7258520"/>
          </a:xfrm>
          <a:custGeom>
            <a:avLst/>
            <a:gdLst/>
            <a:ahLst/>
            <a:cxnLst/>
            <a:rect l="l" t="t" r="r" b="b"/>
            <a:pathLst>
              <a:path w="13441705" h="7258520">
                <a:moveTo>
                  <a:pt x="0" y="0"/>
                </a:moveTo>
                <a:lnTo>
                  <a:pt x="13441704" y="0"/>
                </a:lnTo>
                <a:lnTo>
                  <a:pt x="13441704" y="7258520"/>
                </a:lnTo>
                <a:lnTo>
                  <a:pt x="0" y="725852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5" name="Freeform 15"/>
          <p:cNvSpPr/>
          <p:nvPr/>
        </p:nvSpPr>
        <p:spPr>
          <a:xfrm>
            <a:off x="4937439" y="1365331"/>
            <a:ext cx="8089317" cy="1460325"/>
          </a:xfrm>
          <a:custGeom>
            <a:avLst/>
            <a:gdLst/>
            <a:ahLst/>
            <a:cxnLst/>
            <a:rect l="l" t="t" r="r" b="b"/>
            <a:pathLst>
              <a:path w="8089317" h="1460325">
                <a:moveTo>
                  <a:pt x="0" y="0"/>
                </a:moveTo>
                <a:lnTo>
                  <a:pt x="8089317" y="0"/>
                </a:lnTo>
                <a:lnTo>
                  <a:pt x="8089317" y="1460325"/>
                </a:lnTo>
                <a:lnTo>
                  <a:pt x="0" y="1460325"/>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6" name="Freeform 16"/>
          <p:cNvSpPr/>
          <p:nvPr/>
        </p:nvSpPr>
        <p:spPr>
          <a:xfrm>
            <a:off x="14768410" y="-1028700"/>
            <a:ext cx="4398124" cy="3854356"/>
          </a:xfrm>
          <a:custGeom>
            <a:avLst/>
            <a:gdLst/>
            <a:ahLst/>
            <a:cxnLst/>
            <a:rect l="l" t="t" r="r" b="b"/>
            <a:pathLst>
              <a:path w="4398124" h="3854356">
                <a:moveTo>
                  <a:pt x="0" y="0"/>
                </a:moveTo>
                <a:lnTo>
                  <a:pt x="4398124" y="0"/>
                </a:lnTo>
                <a:lnTo>
                  <a:pt x="4398124" y="3854356"/>
                </a:lnTo>
                <a:lnTo>
                  <a:pt x="0" y="3854356"/>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17" name="Freeform 17"/>
          <p:cNvSpPr/>
          <p:nvPr/>
        </p:nvSpPr>
        <p:spPr>
          <a:xfrm flipH="1">
            <a:off x="-903881" y="-1028700"/>
            <a:ext cx="4099665" cy="3592798"/>
          </a:xfrm>
          <a:custGeom>
            <a:avLst/>
            <a:gdLst/>
            <a:ahLst/>
            <a:cxnLst/>
            <a:rect l="l" t="t" r="r" b="b"/>
            <a:pathLst>
              <a:path w="4099665" h="3592798">
                <a:moveTo>
                  <a:pt x="4099665" y="0"/>
                </a:moveTo>
                <a:lnTo>
                  <a:pt x="0" y="0"/>
                </a:lnTo>
                <a:lnTo>
                  <a:pt x="0" y="3592798"/>
                </a:lnTo>
                <a:lnTo>
                  <a:pt x="4099665" y="3592798"/>
                </a:lnTo>
                <a:lnTo>
                  <a:pt x="4099665" y="0"/>
                </a:lnTo>
                <a:close/>
              </a:path>
            </a:pathLst>
          </a:custGeom>
          <a:blipFill>
            <a:blip r:embed="rId13">
              <a:extLst>
                <a:ext uri="{96DAC541-7B7A-43D3-8B79-37D633B846F1}">
                  <asvg:svgBlip xmlns:asvg="http://schemas.microsoft.com/office/drawing/2016/SVG/main" r:embed="rId14"/>
                </a:ext>
              </a:extLst>
            </a:blip>
            <a:stretch>
              <a:fillRect/>
            </a:stretch>
          </a:blipFill>
        </p:spPr>
      </p:sp>
      <p:grpSp>
        <p:nvGrpSpPr>
          <p:cNvPr id="18" name="Group 18"/>
          <p:cNvGrpSpPr/>
          <p:nvPr/>
        </p:nvGrpSpPr>
        <p:grpSpPr>
          <a:xfrm>
            <a:off x="16542069" y="8861481"/>
            <a:ext cx="1434462" cy="1258508"/>
            <a:chOff x="0" y="0"/>
            <a:chExt cx="1912616" cy="1678011"/>
          </a:xfrm>
        </p:grpSpPr>
        <p:grpSp>
          <p:nvGrpSpPr>
            <p:cNvPr id="19" name="Group 19"/>
            <p:cNvGrpSpPr/>
            <p:nvPr/>
          </p:nvGrpSpPr>
          <p:grpSpPr>
            <a:xfrm>
              <a:off x="0" y="0"/>
              <a:ext cx="1912616" cy="1678011"/>
              <a:chOff x="0" y="0"/>
              <a:chExt cx="377801" cy="331459"/>
            </a:xfrm>
          </p:grpSpPr>
          <p:sp>
            <p:nvSpPr>
              <p:cNvPr id="20" name="Freeform 20"/>
              <p:cNvSpPr/>
              <p:nvPr/>
            </p:nvSpPr>
            <p:spPr>
              <a:xfrm>
                <a:off x="0" y="0"/>
                <a:ext cx="377801" cy="331459"/>
              </a:xfrm>
              <a:custGeom>
                <a:avLst/>
                <a:gdLst/>
                <a:ahLst/>
                <a:cxnLst/>
                <a:rect l="l" t="t" r="r" b="b"/>
                <a:pathLst>
                  <a:path w="377801" h="331459">
                    <a:moveTo>
                      <a:pt x="165729" y="0"/>
                    </a:moveTo>
                    <a:lnTo>
                      <a:pt x="212071" y="0"/>
                    </a:lnTo>
                    <a:cubicBezTo>
                      <a:pt x="256025" y="0"/>
                      <a:pt x="298179" y="17461"/>
                      <a:pt x="329260" y="48541"/>
                    </a:cubicBezTo>
                    <a:cubicBezTo>
                      <a:pt x="360340" y="79621"/>
                      <a:pt x="377801" y="121775"/>
                      <a:pt x="377801" y="165729"/>
                    </a:cubicBezTo>
                    <a:lnTo>
                      <a:pt x="377801" y="165729"/>
                    </a:lnTo>
                    <a:cubicBezTo>
                      <a:pt x="377801" y="257259"/>
                      <a:pt x="303601" y="331459"/>
                      <a:pt x="212071" y="331459"/>
                    </a:cubicBezTo>
                    <a:lnTo>
                      <a:pt x="165729" y="331459"/>
                    </a:lnTo>
                    <a:cubicBezTo>
                      <a:pt x="74200" y="331459"/>
                      <a:pt x="0" y="257259"/>
                      <a:pt x="0" y="165729"/>
                    </a:cubicBezTo>
                    <a:lnTo>
                      <a:pt x="0" y="165729"/>
                    </a:lnTo>
                    <a:cubicBezTo>
                      <a:pt x="0" y="74200"/>
                      <a:pt x="74200" y="0"/>
                      <a:pt x="165729" y="0"/>
                    </a:cubicBezTo>
                    <a:close/>
                  </a:path>
                </a:pathLst>
              </a:custGeom>
              <a:solidFill>
                <a:srgbClr val="C3A978"/>
              </a:solidFill>
              <a:ln w="47625" cap="rnd">
                <a:solidFill>
                  <a:srgbClr val="CAB386"/>
                </a:solidFill>
                <a:prstDash val="solid"/>
                <a:round/>
              </a:ln>
            </p:spPr>
          </p:sp>
          <p:sp>
            <p:nvSpPr>
              <p:cNvPr id="21" name="TextBox 21"/>
              <p:cNvSpPr txBox="1"/>
              <p:nvPr/>
            </p:nvSpPr>
            <p:spPr>
              <a:xfrm>
                <a:off x="0" y="-38100"/>
                <a:ext cx="377801" cy="369559"/>
              </a:xfrm>
              <a:prstGeom prst="rect">
                <a:avLst/>
              </a:prstGeom>
            </p:spPr>
            <p:txBody>
              <a:bodyPr lIns="50800" tIns="50800" rIns="50800" bIns="50800" rtlCol="0" anchor="ctr"/>
              <a:lstStyle/>
              <a:p>
                <a:pPr algn="ctr">
                  <a:lnSpc>
                    <a:spcPts val="2659"/>
                  </a:lnSpc>
                  <a:spcBef>
                    <a:spcPct val="0"/>
                  </a:spcBef>
                </a:pPr>
                <a:endParaRPr/>
              </a:p>
            </p:txBody>
          </p:sp>
        </p:grpSp>
        <p:sp>
          <p:nvSpPr>
            <p:cNvPr id="22" name="TextBox 22"/>
            <p:cNvSpPr txBox="1"/>
            <p:nvPr/>
          </p:nvSpPr>
          <p:spPr>
            <a:xfrm>
              <a:off x="312042" y="96017"/>
              <a:ext cx="1288532" cy="1302032"/>
            </a:xfrm>
            <a:prstGeom prst="rect">
              <a:avLst/>
            </a:prstGeom>
          </p:spPr>
          <p:txBody>
            <a:bodyPr lIns="0" tIns="0" rIns="0" bIns="0" rtlCol="0" anchor="t">
              <a:spAutoFit/>
            </a:bodyPr>
            <a:lstStyle/>
            <a:p>
              <a:pPr algn="ctr">
                <a:lnSpc>
                  <a:spcPts val="8025"/>
                </a:lnSpc>
              </a:pPr>
              <a:r>
                <a:rPr lang="en-US" sz="6079" spc="-255">
                  <a:solidFill>
                    <a:srgbClr val="000000"/>
                  </a:solidFill>
                  <a:latin typeface="Candal"/>
                  <a:ea typeface="Candal"/>
                  <a:cs typeface="Candal"/>
                  <a:sym typeface="Candal"/>
                </a:rPr>
                <a:t>3</a:t>
              </a:r>
            </a:p>
          </p:txBody>
        </p:sp>
      </p:grpSp>
      <p:sp>
        <p:nvSpPr>
          <p:cNvPr id="23" name="Freeform 23"/>
          <p:cNvSpPr/>
          <p:nvPr/>
        </p:nvSpPr>
        <p:spPr>
          <a:xfrm>
            <a:off x="657578" y="3173078"/>
            <a:ext cx="5563814" cy="3984311"/>
          </a:xfrm>
          <a:custGeom>
            <a:avLst/>
            <a:gdLst/>
            <a:ahLst/>
            <a:cxnLst/>
            <a:rect l="l" t="t" r="r" b="b"/>
            <a:pathLst>
              <a:path w="5563814" h="3984311">
                <a:moveTo>
                  <a:pt x="0" y="0"/>
                </a:moveTo>
                <a:lnTo>
                  <a:pt x="5563814" y="0"/>
                </a:lnTo>
                <a:lnTo>
                  <a:pt x="5563814" y="3984310"/>
                </a:lnTo>
                <a:lnTo>
                  <a:pt x="0" y="3984310"/>
                </a:lnTo>
                <a:lnTo>
                  <a:pt x="0" y="0"/>
                </a:lnTo>
                <a:close/>
              </a:path>
            </a:pathLst>
          </a:custGeom>
          <a:blipFill>
            <a:blip r:embed="rId15"/>
            <a:stretch>
              <a:fillRect l="-13654" r="-13654"/>
            </a:stretch>
          </a:blipFill>
        </p:spPr>
      </p:sp>
      <p:sp>
        <p:nvSpPr>
          <p:cNvPr id="24" name="TextBox 24"/>
          <p:cNvSpPr txBox="1"/>
          <p:nvPr/>
        </p:nvSpPr>
        <p:spPr>
          <a:xfrm>
            <a:off x="5539086" y="1695847"/>
            <a:ext cx="7164092" cy="854375"/>
          </a:xfrm>
          <a:prstGeom prst="rect">
            <a:avLst/>
          </a:prstGeom>
        </p:spPr>
        <p:txBody>
          <a:bodyPr lIns="0" tIns="0" rIns="0" bIns="0" rtlCol="0" anchor="t">
            <a:spAutoFit/>
          </a:bodyPr>
          <a:lstStyle/>
          <a:p>
            <a:pPr algn="ctr">
              <a:lnSpc>
                <a:spcPts val="6546"/>
              </a:lnSpc>
            </a:pPr>
            <a:r>
              <a:rPr lang="en-US" sz="6061" spc="-412">
                <a:solidFill>
                  <a:srgbClr val="DBCBAA"/>
                </a:solidFill>
                <a:latin typeface="Candal"/>
                <a:ea typeface="Candal"/>
                <a:cs typeface="Candal"/>
                <a:sym typeface="Candal"/>
              </a:rPr>
              <a:t>Latar Belakang</a:t>
            </a:r>
          </a:p>
        </p:txBody>
      </p:sp>
      <p:sp>
        <p:nvSpPr>
          <p:cNvPr id="25" name="TextBox 25"/>
          <p:cNvSpPr txBox="1"/>
          <p:nvPr/>
        </p:nvSpPr>
        <p:spPr>
          <a:xfrm>
            <a:off x="6913774" y="3022870"/>
            <a:ext cx="7854637" cy="4189476"/>
          </a:xfrm>
          <a:prstGeom prst="rect">
            <a:avLst/>
          </a:prstGeom>
        </p:spPr>
        <p:txBody>
          <a:bodyPr lIns="0" tIns="0" rIns="0" bIns="0" rtlCol="0" anchor="t">
            <a:spAutoFit/>
          </a:bodyPr>
          <a:lstStyle/>
          <a:p>
            <a:pPr algn="l">
              <a:lnSpc>
                <a:spcPts val="3706"/>
              </a:lnSpc>
            </a:pPr>
            <a:r>
              <a:rPr lang="en-US" sz="2391" spc="-162">
                <a:solidFill>
                  <a:srgbClr val="FFFFFF"/>
                </a:solidFill>
                <a:latin typeface="Public Sans"/>
                <a:ea typeface="Public Sans"/>
                <a:cs typeface="Public Sans"/>
                <a:sym typeface="Public Sans"/>
              </a:rPr>
              <a:t>Semaphore adalah metode komunikasi visual dengan bendera yang digunakan untuk menyampaikan pesan melalui gerakan yang melambangkan huruf dalam alfabet. Meski jarang digunakan di era digital, teknologi AI dan Deep Learning membuka peluang untuk menghidupkan kembali metode ini, terutama dalam edukasi. Pengenalan otomatis gerakan semaphore dapat mendukung pembelajaran interaktif, melestarikan warisan komunikasi tradisional, dan mengajarkan keterampilan komunikasi alternatif kepada generasi muda.</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28CD78-36FD-EBF1-6E7F-3B66367C2429}"/>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6A9A7DF4-3606-0EE6-1AE7-CC9EC0F945A3}"/>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5111" b="-15111"/>
            </a:stretch>
          </a:blipFill>
        </p:spPr>
      </p:sp>
      <p:sp>
        <p:nvSpPr>
          <p:cNvPr id="3" name="Freeform 3">
            <a:extLst>
              <a:ext uri="{FF2B5EF4-FFF2-40B4-BE49-F238E27FC236}">
                <a16:creationId xmlns:a16="http://schemas.microsoft.com/office/drawing/2014/main" id="{01073F71-CF68-7871-2CE3-9BFE68D091FF}"/>
              </a:ext>
            </a:extLst>
          </p:cNvPr>
          <p:cNvSpPr/>
          <p:nvPr/>
        </p:nvSpPr>
        <p:spPr>
          <a:xfrm>
            <a:off x="2563792" y="9258300"/>
            <a:ext cx="7315200" cy="1303436"/>
          </a:xfrm>
          <a:custGeom>
            <a:avLst/>
            <a:gdLst/>
            <a:ahLst/>
            <a:cxnLst/>
            <a:rect l="l" t="t" r="r" b="b"/>
            <a:pathLst>
              <a:path w="7315200" h="1303436">
                <a:moveTo>
                  <a:pt x="0" y="0"/>
                </a:moveTo>
                <a:lnTo>
                  <a:pt x="7315200" y="0"/>
                </a:lnTo>
                <a:lnTo>
                  <a:pt x="7315200" y="1303436"/>
                </a:lnTo>
                <a:lnTo>
                  <a:pt x="0" y="13034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a:extLst>
              <a:ext uri="{FF2B5EF4-FFF2-40B4-BE49-F238E27FC236}">
                <a16:creationId xmlns:a16="http://schemas.microsoft.com/office/drawing/2014/main" id="{95483415-9031-8CCA-A45A-31875FF543D2}"/>
              </a:ext>
            </a:extLst>
          </p:cNvPr>
          <p:cNvSpPr/>
          <p:nvPr/>
        </p:nvSpPr>
        <p:spPr>
          <a:xfrm>
            <a:off x="9503679" y="9258300"/>
            <a:ext cx="7315200" cy="1303436"/>
          </a:xfrm>
          <a:custGeom>
            <a:avLst/>
            <a:gdLst/>
            <a:ahLst/>
            <a:cxnLst/>
            <a:rect l="l" t="t" r="r" b="b"/>
            <a:pathLst>
              <a:path w="7315200" h="1303436">
                <a:moveTo>
                  <a:pt x="0" y="0"/>
                </a:moveTo>
                <a:lnTo>
                  <a:pt x="7315200" y="0"/>
                </a:lnTo>
                <a:lnTo>
                  <a:pt x="7315200" y="1303436"/>
                </a:lnTo>
                <a:lnTo>
                  <a:pt x="0" y="13034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5" name="Group 5">
            <a:extLst>
              <a:ext uri="{FF2B5EF4-FFF2-40B4-BE49-F238E27FC236}">
                <a16:creationId xmlns:a16="http://schemas.microsoft.com/office/drawing/2014/main" id="{E8E1C92D-0FA7-877D-921A-BEE96EE6DAE2}"/>
              </a:ext>
            </a:extLst>
          </p:cNvPr>
          <p:cNvGrpSpPr/>
          <p:nvPr/>
        </p:nvGrpSpPr>
        <p:grpSpPr>
          <a:xfrm>
            <a:off x="-206668" y="-154471"/>
            <a:ext cx="18288000" cy="12506000"/>
            <a:chOff x="0" y="0"/>
            <a:chExt cx="24384000" cy="16674667"/>
          </a:xfrm>
        </p:grpSpPr>
        <p:sp>
          <p:nvSpPr>
            <p:cNvPr id="6" name="Freeform 6">
              <a:extLst>
                <a:ext uri="{FF2B5EF4-FFF2-40B4-BE49-F238E27FC236}">
                  <a16:creationId xmlns:a16="http://schemas.microsoft.com/office/drawing/2014/main" id="{BB83CA8F-5D6B-94D6-3398-5363E209E810}"/>
                </a:ext>
              </a:extLst>
            </p:cNvPr>
            <p:cNvSpPr/>
            <p:nvPr/>
          </p:nvSpPr>
          <p:spPr>
            <a:xfrm>
              <a:off x="0" y="0"/>
              <a:ext cx="9189705" cy="9189705"/>
            </a:xfrm>
            <a:custGeom>
              <a:avLst/>
              <a:gdLst/>
              <a:ahLst/>
              <a:cxnLst/>
              <a:rect l="l" t="t" r="r" b="b"/>
              <a:pathLst>
                <a:path w="9189705" h="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7" name="Freeform 7">
              <a:extLst>
                <a:ext uri="{FF2B5EF4-FFF2-40B4-BE49-F238E27FC236}">
                  <a16:creationId xmlns:a16="http://schemas.microsoft.com/office/drawing/2014/main" id="{D4AF2FD3-3766-F705-25B5-DA849DA91697}"/>
                </a:ext>
              </a:extLst>
            </p:cNvPr>
            <p:cNvSpPr/>
            <p:nvPr/>
          </p:nvSpPr>
          <p:spPr>
            <a:xfrm>
              <a:off x="0" y="7484962"/>
              <a:ext cx="9189705" cy="9189705"/>
            </a:xfrm>
            <a:custGeom>
              <a:avLst/>
              <a:gdLst/>
              <a:ahLst/>
              <a:cxnLst/>
              <a:rect l="l" t="t" r="r" b="b"/>
              <a:pathLst>
                <a:path w="9189705" h="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8" name="Freeform 8">
              <a:extLst>
                <a:ext uri="{FF2B5EF4-FFF2-40B4-BE49-F238E27FC236}">
                  <a16:creationId xmlns:a16="http://schemas.microsoft.com/office/drawing/2014/main" id="{0AF91313-30CB-6B53-6F4E-76DF58E53CCC}"/>
                </a:ext>
              </a:extLst>
            </p:cNvPr>
            <p:cNvSpPr/>
            <p:nvPr/>
          </p:nvSpPr>
          <p:spPr>
            <a:xfrm>
              <a:off x="7597148" y="0"/>
              <a:ext cx="9189705" cy="9189705"/>
            </a:xfrm>
            <a:custGeom>
              <a:avLst/>
              <a:gdLst/>
              <a:ahLst/>
              <a:cxnLst/>
              <a:rect l="l" t="t" r="r" b="b"/>
              <a:pathLst>
                <a:path w="9189705" h="9189705">
                  <a:moveTo>
                    <a:pt x="0" y="0"/>
                  </a:moveTo>
                  <a:lnTo>
                    <a:pt x="9189704" y="0"/>
                  </a:lnTo>
                  <a:lnTo>
                    <a:pt x="9189704"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9" name="Freeform 9">
              <a:extLst>
                <a:ext uri="{FF2B5EF4-FFF2-40B4-BE49-F238E27FC236}">
                  <a16:creationId xmlns:a16="http://schemas.microsoft.com/office/drawing/2014/main" id="{CE1DC2FB-CBAB-7BE5-E07C-11D1CD1C58CC}"/>
                </a:ext>
              </a:extLst>
            </p:cNvPr>
            <p:cNvSpPr/>
            <p:nvPr/>
          </p:nvSpPr>
          <p:spPr>
            <a:xfrm>
              <a:off x="7597148" y="7484962"/>
              <a:ext cx="9189705" cy="9189705"/>
            </a:xfrm>
            <a:custGeom>
              <a:avLst/>
              <a:gdLst/>
              <a:ahLst/>
              <a:cxnLst/>
              <a:rect l="l" t="t" r="r" b="b"/>
              <a:pathLst>
                <a:path w="9189705" h="9189705">
                  <a:moveTo>
                    <a:pt x="0" y="0"/>
                  </a:moveTo>
                  <a:lnTo>
                    <a:pt x="9189704" y="0"/>
                  </a:lnTo>
                  <a:lnTo>
                    <a:pt x="9189704"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10" name="Freeform 10">
              <a:extLst>
                <a:ext uri="{FF2B5EF4-FFF2-40B4-BE49-F238E27FC236}">
                  <a16:creationId xmlns:a16="http://schemas.microsoft.com/office/drawing/2014/main" id="{453223B6-69D8-AF47-651E-3E3DBA90CE40}"/>
                </a:ext>
              </a:extLst>
            </p:cNvPr>
            <p:cNvSpPr/>
            <p:nvPr/>
          </p:nvSpPr>
          <p:spPr>
            <a:xfrm>
              <a:off x="15194295" y="0"/>
              <a:ext cx="9189705" cy="9189705"/>
            </a:xfrm>
            <a:custGeom>
              <a:avLst/>
              <a:gdLst/>
              <a:ahLst/>
              <a:cxnLst/>
              <a:rect l="l" t="t" r="r" b="b"/>
              <a:pathLst>
                <a:path w="9189705" h="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11" name="Freeform 11">
              <a:extLst>
                <a:ext uri="{FF2B5EF4-FFF2-40B4-BE49-F238E27FC236}">
                  <a16:creationId xmlns:a16="http://schemas.microsoft.com/office/drawing/2014/main" id="{27B95E4E-6BD9-4194-50B4-07589B15B3FC}"/>
                </a:ext>
              </a:extLst>
            </p:cNvPr>
            <p:cNvSpPr/>
            <p:nvPr/>
          </p:nvSpPr>
          <p:spPr>
            <a:xfrm>
              <a:off x="15194295" y="7484962"/>
              <a:ext cx="9189705" cy="9189705"/>
            </a:xfrm>
            <a:custGeom>
              <a:avLst/>
              <a:gdLst/>
              <a:ahLst/>
              <a:cxnLst/>
              <a:rect l="l" t="t" r="r" b="b"/>
              <a:pathLst>
                <a:path w="9189705" h="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grpSp>
      <p:sp>
        <p:nvSpPr>
          <p:cNvPr id="12" name="Freeform 12">
            <a:extLst>
              <a:ext uri="{FF2B5EF4-FFF2-40B4-BE49-F238E27FC236}">
                <a16:creationId xmlns:a16="http://schemas.microsoft.com/office/drawing/2014/main" id="{A1094843-5F94-C56C-FFB4-DD043C01FD10}"/>
              </a:ext>
            </a:extLst>
          </p:cNvPr>
          <p:cNvSpPr/>
          <p:nvPr/>
        </p:nvSpPr>
        <p:spPr>
          <a:xfrm>
            <a:off x="-1027471" y="7822889"/>
            <a:ext cx="4128584" cy="2995100"/>
          </a:xfrm>
          <a:custGeom>
            <a:avLst/>
            <a:gdLst/>
            <a:ahLst/>
            <a:cxnLst/>
            <a:rect l="l" t="t" r="r" b="b"/>
            <a:pathLst>
              <a:path w="4128584" h="2995100">
                <a:moveTo>
                  <a:pt x="0" y="0"/>
                </a:moveTo>
                <a:lnTo>
                  <a:pt x="4128584" y="0"/>
                </a:lnTo>
                <a:lnTo>
                  <a:pt x="4128584" y="2995100"/>
                </a:lnTo>
                <a:lnTo>
                  <a:pt x="0" y="29951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3" name="Freeform 13">
            <a:extLst>
              <a:ext uri="{FF2B5EF4-FFF2-40B4-BE49-F238E27FC236}">
                <a16:creationId xmlns:a16="http://schemas.microsoft.com/office/drawing/2014/main" id="{D5446B35-0BA1-3FFF-0952-622CC15A03F9}"/>
              </a:ext>
            </a:extLst>
          </p:cNvPr>
          <p:cNvSpPr/>
          <p:nvPr/>
        </p:nvSpPr>
        <p:spPr>
          <a:xfrm>
            <a:off x="15195008" y="7822889"/>
            <a:ext cx="4128584" cy="2995100"/>
          </a:xfrm>
          <a:custGeom>
            <a:avLst/>
            <a:gdLst/>
            <a:ahLst/>
            <a:cxnLst/>
            <a:rect l="l" t="t" r="r" b="b"/>
            <a:pathLst>
              <a:path w="4128584" h="2995100">
                <a:moveTo>
                  <a:pt x="0" y="0"/>
                </a:moveTo>
                <a:lnTo>
                  <a:pt x="4128584" y="0"/>
                </a:lnTo>
                <a:lnTo>
                  <a:pt x="4128584" y="2995100"/>
                </a:lnTo>
                <a:lnTo>
                  <a:pt x="0" y="29951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4" name="Freeform 14">
            <a:extLst>
              <a:ext uri="{FF2B5EF4-FFF2-40B4-BE49-F238E27FC236}">
                <a16:creationId xmlns:a16="http://schemas.microsoft.com/office/drawing/2014/main" id="{86939581-3ECA-0552-7BDF-316515569E9A}"/>
              </a:ext>
            </a:extLst>
          </p:cNvPr>
          <p:cNvSpPr/>
          <p:nvPr/>
        </p:nvSpPr>
        <p:spPr>
          <a:xfrm>
            <a:off x="167524" y="648596"/>
            <a:ext cx="17539617" cy="9471393"/>
          </a:xfrm>
          <a:custGeom>
            <a:avLst/>
            <a:gdLst/>
            <a:ahLst/>
            <a:cxnLst/>
            <a:rect l="l" t="t" r="r" b="b"/>
            <a:pathLst>
              <a:path w="17539617" h="9471393">
                <a:moveTo>
                  <a:pt x="0" y="0"/>
                </a:moveTo>
                <a:lnTo>
                  <a:pt x="17539617" y="0"/>
                </a:lnTo>
                <a:lnTo>
                  <a:pt x="17539617" y="9471393"/>
                </a:lnTo>
                <a:lnTo>
                  <a:pt x="0" y="9471393"/>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5" name="Freeform 15">
            <a:extLst>
              <a:ext uri="{FF2B5EF4-FFF2-40B4-BE49-F238E27FC236}">
                <a16:creationId xmlns:a16="http://schemas.microsoft.com/office/drawing/2014/main" id="{40876B6A-08F8-5066-4B41-DB1CF093333C}"/>
              </a:ext>
            </a:extLst>
          </p:cNvPr>
          <p:cNvSpPr/>
          <p:nvPr/>
        </p:nvSpPr>
        <p:spPr>
          <a:xfrm>
            <a:off x="4892674" y="53914"/>
            <a:ext cx="8089317" cy="1460325"/>
          </a:xfrm>
          <a:custGeom>
            <a:avLst/>
            <a:gdLst/>
            <a:ahLst/>
            <a:cxnLst/>
            <a:rect l="l" t="t" r="r" b="b"/>
            <a:pathLst>
              <a:path w="8089317" h="1460325">
                <a:moveTo>
                  <a:pt x="0" y="0"/>
                </a:moveTo>
                <a:lnTo>
                  <a:pt x="8089317" y="0"/>
                </a:lnTo>
                <a:lnTo>
                  <a:pt x="8089317" y="1460326"/>
                </a:lnTo>
                <a:lnTo>
                  <a:pt x="0" y="1460326"/>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6" name="Freeform 16">
            <a:extLst>
              <a:ext uri="{FF2B5EF4-FFF2-40B4-BE49-F238E27FC236}">
                <a16:creationId xmlns:a16="http://schemas.microsoft.com/office/drawing/2014/main" id="{2F44AE7C-0CB4-AD2D-A536-2EA0C5B3614D}"/>
              </a:ext>
            </a:extLst>
          </p:cNvPr>
          <p:cNvSpPr/>
          <p:nvPr/>
        </p:nvSpPr>
        <p:spPr>
          <a:xfrm>
            <a:off x="14768410" y="-1028700"/>
            <a:ext cx="4398124" cy="3854356"/>
          </a:xfrm>
          <a:custGeom>
            <a:avLst/>
            <a:gdLst/>
            <a:ahLst/>
            <a:cxnLst/>
            <a:rect l="l" t="t" r="r" b="b"/>
            <a:pathLst>
              <a:path w="4398124" h="3854356">
                <a:moveTo>
                  <a:pt x="0" y="0"/>
                </a:moveTo>
                <a:lnTo>
                  <a:pt x="4398124" y="0"/>
                </a:lnTo>
                <a:lnTo>
                  <a:pt x="4398124" y="3854356"/>
                </a:lnTo>
                <a:lnTo>
                  <a:pt x="0" y="3854356"/>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17" name="Freeform 17">
            <a:extLst>
              <a:ext uri="{FF2B5EF4-FFF2-40B4-BE49-F238E27FC236}">
                <a16:creationId xmlns:a16="http://schemas.microsoft.com/office/drawing/2014/main" id="{5AA7A193-1115-CACE-5217-E4A0B790855A}"/>
              </a:ext>
            </a:extLst>
          </p:cNvPr>
          <p:cNvSpPr/>
          <p:nvPr/>
        </p:nvSpPr>
        <p:spPr>
          <a:xfrm flipH="1">
            <a:off x="-903881" y="-1028700"/>
            <a:ext cx="4099665" cy="3592798"/>
          </a:xfrm>
          <a:custGeom>
            <a:avLst/>
            <a:gdLst/>
            <a:ahLst/>
            <a:cxnLst/>
            <a:rect l="l" t="t" r="r" b="b"/>
            <a:pathLst>
              <a:path w="4099665" h="3592798">
                <a:moveTo>
                  <a:pt x="4099665" y="0"/>
                </a:moveTo>
                <a:lnTo>
                  <a:pt x="0" y="0"/>
                </a:lnTo>
                <a:lnTo>
                  <a:pt x="0" y="3592798"/>
                </a:lnTo>
                <a:lnTo>
                  <a:pt x="4099665" y="3592798"/>
                </a:lnTo>
                <a:lnTo>
                  <a:pt x="4099665" y="0"/>
                </a:lnTo>
                <a:close/>
              </a:path>
            </a:pathLst>
          </a:custGeom>
          <a:blipFill>
            <a:blip r:embed="rId13">
              <a:extLst>
                <a:ext uri="{96DAC541-7B7A-43D3-8B79-37D633B846F1}">
                  <asvg:svgBlip xmlns:asvg="http://schemas.microsoft.com/office/drawing/2016/SVG/main" r:embed="rId14"/>
                </a:ext>
              </a:extLst>
            </a:blip>
            <a:stretch>
              <a:fillRect/>
            </a:stretch>
          </a:blipFill>
        </p:spPr>
      </p:sp>
      <p:grpSp>
        <p:nvGrpSpPr>
          <p:cNvPr id="18" name="Group 18">
            <a:extLst>
              <a:ext uri="{FF2B5EF4-FFF2-40B4-BE49-F238E27FC236}">
                <a16:creationId xmlns:a16="http://schemas.microsoft.com/office/drawing/2014/main" id="{790F7CCA-3962-EA20-8B26-6AFC88AD6E9C}"/>
              </a:ext>
            </a:extLst>
          </p:cNvPr>
          <p:cNvGrpSpPr/>
          <p:nvPr/>
        </p:nvGrpSpPr>
        <p:grpSpPr>
          <a:xfrm>
            <a:off x="167524" y="1607265"/>
            <a:ext cx="17913809" cy="8097671"/>
            <a:chOff x="0" y="0"/>
            <a:chExt cx="4718040" cy="2132720"/>
          </a:xfrm>
        </p:grpSpPr>
        <p:sp>
          <p:nvSpPr>
            <p:cNvPr id="19" name="Freeform 19">
              <a:extLst>
                <a:ext uri="{FF2B5EF4-FFF2-40B4-BE49-F238E27FC236}">
                  <a16:creationId xmlns:a16="http://schemas.microsoft.com/office/drawing/2014/main" id="{54684428-0C51-F84C-E120-3C78AEC33FB3}"/>
                </a:ext>
              </a:extLst>
            </p:cNvPr>
            <p:cNvSpPr/>
            <p:nvPr/>
          </p:nvSpPr>
          <p:spPr>
            <a:xfrm>
              <a:off x="0" y="0"/>
              <a:ext cx="4718040" cy="2132720"/>
            </a:xfrm>
            <a:custGeom>
              <a:avLst/>
              <a:gdLst/>
              <a:ahLst/>
              <a:cxnLst/>
              <a:rect l="l" t="t" r="r" b="b"/>
              <a:pathLst>
                <a:path w="4718040" h="2132720">
                  <a:moveTo>
                    <a:pt x="22041" y="0"/>
                  </a:moveTo>
                  <a:lnTo>
                    <a:pt x="4695999" y="0"/>
                  </a:lnTo>
                  <a:cubicBezTo>
                    <a:pt x="4708172" y="0"/>
                    <a:pt x="4718040" y="9868"/>
                    <a:pt x="4718040" y="22041"/>
                  </a:cubicBezTo>
                  <a:lnTo>
                    <a:pt x="4718040" y="2110679"/>
                  </a:lnTo>
                  <a:cubicBezTo>
                    <a:pt x="4718040" y="2122852"/>
                    <a:pt x="4708172" y="2132720"/>
                    <a:pt x="4695999" y="2132720"/>
                  </a:cubicBezTo>
                  <a:lnTo>
                    <a:pt x="22041" y="2132720"/>
                  </a:lnTo>
                  <a:cubicBezTo>
                    <a:pt x="9868" y="2132720"/>
                    <a:pt x="0" y="2122852"/>
                    <a:pt x="0" y="2110679"/>
                  </a:cubicBezTo>
                  <a:lnTo>
                    <a:pt x="0" y="22041"/>
                  </a:lnTo>
                  <a:cubicBezTo>
                    <a:pt x="0" y="9868"/>
                    <a:pt x="9868" y="0"/>
                    <a:pt x="22041" y="0"/>
                  </a:cubicBezTo>
                  <a:close/>
                </a:path>
              </a:pathLst>
            </a:custGeom>
            <a:solidFill>
              <a:srgbClr val="DBCBAA"/>
            </a:solidFill>
          </p:spPr>
        </p:sp>
        <p:sp>
          <p:nvSpPr>
            <p:cNvPr id="20" name="TextBox 20">
              <a:extLst>
                <a:ext uri="{FF2B5EF4-FFF2-40B4-BE49-F238E27FC236}">
                  <a16:creationId xmlns:a16="http://schemas.microsoft.com/office/drawing/2014/main" id="{8DF91F9F-00C4-BCA2-FAB5-2DDCCC5AF92C}"/>
                </a:ext>
              </a:extLst>
            </p:cNvPr>
            <p:cNvSpPr txBox="1"/>
            <p:nvPr/>
          </p:nvSpPr>
          <p:spPr>
            <a:xfrm>
              <a:off x="0" y="-38100"/>
              <a:ext cx="4718040" cy="2170820"/>
            </a:xfrm>
            <a:prstGeom prst="rect">
              <a:avLst/>
            </a:prstGeom>
          </p:spPr>
          <p:txBody>
            <a:bodyPr lIns="50800" tIns="50800" rIns="50800" bIns="50800" rtlCol="0" anchor="ctr"/>
            <a:lstStyle/>
            <a:p>
              <a:pPr algn="ctr">
                <a:lnSpc>
                  <a:spcPts val="2659"/>
                </a:lnSpc>
              </a:pPr>
              <a:endParaRPr/>
            </a:p>
          </p:txBody>
        </p:sp>
      </p:grpSp>
      <p:grpSp>
        <p:nvGrpSpPr>
          <p:cNvPr id="21" name="Group 21">
            <a:extLst>
              <a:ext uri="{FF2B5EF4-FFF2-40B4-BE49-F238E27FC236}">
                <a16:creationId xmlns:a16="http://schemas.microsoft.com/office/drawing/2014/main" id="{F7A629A0-FD9E-1D4E-129F-8CC2021D126C}"/>
              </a:ext>
            </a:extLst>
          </p:cNvPr>
          <p:cNvGrpSpPr/>
          <p:nvPr/>
        </p:nvGrpSpPr>
        <p:grpSpPr>
          <a:xfrm>
            <a:off x="16591135" y="8862213"/>
            <a:ext cx="1593531" cy="1258508"/>
            <a:chOff x="0" y="0"/>
            <a:chExt cx="1912616" cy="1678011"/>
          </a:xfrm>
        </p:grpSpPr>
        <p:grpSp>
          <p:nvGrpSpPr>
            <p:cNvPr id="22" name="Group 22">
              <a:extLst>
                <a:ext uri="{FF2B5EF4-FFF2-40B4-BE49-F238E27FC236}">
                  <a16:creationId xmlns:a16="http://schemas.microsoft.com/office/drawing/2014/main" id="{54633BA1-D08E-7CCC-3741-F624A358BC2B}"/>
                </a:ext>
              </a:extLst>
            </p:cNvPr>
            <p:cNvGrpSpPr/>
            <p:nvPr/>
          </p:nvGrpSpPr>
          <p:grpSpPr>
            <a:xfrm>
              <a:off x="0" y="0"/>
              <a:ext cx="1912616" cy="1678011"/>
              <a:chOff x="0" y="0"/>
              <a:chExt cx="377801" cy="331459"/>
            </a:xfrm>
          </p:grpSpPr>
          <p:sp>
            <p:nvSpPr>
              <p:cNvPr id="23" name="Freeform 23">
                <a:extLst>
                  <a:ext uri="{FF2B5EF4-FFF2-40B4-BE49-F238E27FC236}">
                    <a16:creationId xmlns:a16="http://schemas.microsoft.com/office/drawing/2014/main" id="{C09EEA6F-5E86-21A6-241D-841145A50E36}"/>
                  </a:ext>
                </a:extLst>
              </p:cNvPr>
              <p:cNvSpPr/>
              <p:nvPr/>
            </p:nvSpPr>
            <p:spPr>
              <a:xfrm>
                <a:off x="0" y="0"/>
                <a:ext cx="377801" cy="331459"/>
              </a:xfrm>
              <a:custGeom>
                <a:avLst/>
                <a:gdLst/>
                <a:ahLst/>
                <a:cxnLst/>
                <a:rect l="l" t="t" r="r" b="b"/>
                <a:pathLst>
                  <a:path w="377801" h="331459">
                    <a:moveTo>
                      <a:pt x="165729" y="0"/>
                    </a:moveTo>
                    <a:lnTo>
                      <a:pt x="212071" y="0"/>
                    </a:lnTo>
                    <a:cubicBezTo>
                      <a:pt x="256025" y="0"/>
                      <a:pt x="298179" y="17461"/>
                      <a:pt x="329260" y="48541"/>
                    </a:cubicBezTo>
                    <a:cubicBezTo>
                      <a:pt x="360340" y="79621"/>
                      <a:pt x="377801" y="121775"/>
                      <a:pt x="377801" y="165729"/>
                    </a:cubicBezTo>
                    <a:lnTo>
                      <a:pt x="377801" y="165729"/>
                    </a:lnTo>
                    <a:cubicBezTo>
                      <a:pt x="377801" y="257259"/>
                      <a:pt x="303601" y="331459"/>
                      <a:pt x="212071" y="331459"/>
                    </a:cubicBezTo>
                    <a:lnTo>
                      <a:pt x="165729" y="331459"/>
                    </a:lnTo>
                    <a:cubicBezTo>
                      <a:pt x="74200" y="331459"/>
                      <a:pt x="0" y="257259"/>
                      <a:pt x="0" y="165729"/>
                    </a:cubicBezTo>
                    <a:lnTo>
                      <a:pt x="0" y="165729"/>
                    </a:lnTo>
                    <a:cubicBezTo>
                      <a:pt x="0" y="74200"/>
                      <a:pt x="74200" y="0"/>
                      <a:pt x="165729" y="0"/>
                    </a:cubicBezTo>
                    <a:close/>
                  </a:path>
                </a:pathLst>
              </a:custGeom>
              <a:solidFill>
                <a:srgbClr val="C3A978"/>
              </a:solidFill>
              <a:ln w="47625" cap="rnd">
                <a:solidFill>
                  <a:srgbClr val="CAB386"/>
                </a:solidFill>
                <a:prstDash val="solid"/>
                <a:round/>
              </a:ln>
            </p:spPr>
          </p:sp>
          <p:sp>
            <p:nvSpPr>
              <p:cNvPr id="24" name="TextBox 24">
                <a:extLst>
                  <a:ext uri="{FF2B5EF4-FFF2-40B4-BE49-F238E27FC236}">
                    <a16:creationId xmlns:a16="http://schemas.microsoft.com/office/drawing/2014/main" id="{B7DBF863-92B4-E2B2-350D-BDACEFF1A055}"/>
                  </a:ext>
                </a:extLst>
              </p:cNvPr>
              <p:cNvSpPr txBox="1"/>
              <p:nvPr/>
            </p:nvSpPr>
            <p:spPr>
              <a:xfrm>
                <a:off x="0" y="-38100"/>
                <a:ext cx="377801" cy="369559"/>
              </a:xfrm>
              <a:prstGeom prst="rect">
                <a:avLst/>
              </a:prstGeom>
            </p:spPr>
            <p:txBody>
              <a:bodyPr lIns="50800" tIns="50800" rIns="50800" bIns="50800" rtlCol="0" anchor="ctr"/>
              <a:lstStyle/>
              <a:p>
                <a:pPr algn="ctr">
                  <a:lnSpc>
                    <a:spcPts val="2659"/>
                  </a:lnSpc>
                  <a:spcBef>
                    <a:spcPct val="0"/>
                  </a:spcBef>
                </a:pPr>
                <a:endParaRPr/>
              </a:p>
            </p:txBody>
          </p:sp>
        </p:grpSp>
        <p:sp>
          <p:nvSpPr>
            <p:cNvPr id="25" name="TextBox 25">
              <a:extLst>
                <a:ext uri="{FF2B5EF4-FFF2-40B4-BE49-F238E27FC236}">
                  <a16:creationId xmlns:a16="http://schemas.microsoft.com/office/drawing/2014/main" id="{5A65610A-0C0C-6448-8CF2-B83D0A7654C2}"/>
                </a:ext>
              </a:extLst>
            </p:cNvPr>
            <p:cNvSpPr txBox="1"/>
            <p:nvPr/>
          </p:nvSpPr>
          <p:spPr>
            <a:xfrm>
              <a:off x="312043" y="96017"/>
              <a:ext cx="1288532" cy="1228712"/>
            </a:xfrm>
            <a:prstGeom prst="rect">
              <a:avLst/>
            </a:prstGeom>
          </p:spPr>
          <p:txBody>
            <a:bodyPr lIns="0" tIns="0" rIns="0" bIns="0" rtlCol="0" anchor="t">
              <a:spAutoFit/>
            </a:bodyPr>
            <a:lstStyle/>
            <a:p>
              <a:pPr algn="ctr">
                <a:lnSpc>
                  <a:spcPts val="8025"/>
                </a:lnSpc>
              </a:pPr>
              <a:r>
                <a:rPr lang="en-US" sz="6079" spc="-255" dirty="0">
                  <a:solidFill>
                    <a:srgbClr val="000000"/>
                  </a:solidFill>
                  <a:latin typeface="Candal"/>
                  <a:ea typeface="Candal"/>
                  <a:cs typeface="Candal"/>
                  <a:sym typeface="Candal"/>
                </a:rPr>
                <a:t>30</a:t>
              </a:r>
            </a:p>
          </p:txBody>
        </p:sp>
      </p:grpSp>
      <p:sp>
        <p:nvSpPr>
          <p:cNvPr id="30" name="TextBox 30">
            <a:extLst>
              <a:ext uri="{FF2B5EF4-FFF2-40B4-BE49-F238E27FC236}">
                <a16:creationId xmlns:a16="http://schemas.microsoft.com/office/drawing/2014/main" id="{B812382C-F27E-B075-4D2C-DAA3284267DC}"/>
              </a:ext>
            </a:extLst>
          </p:cNvPr>
          <p:cNvSpPr txBox="1"/>
          <p:nvPr/>
        </p:nvSpPr>
        <p:spPr>
          <a:xfrm>
            <a:off x="5077464" y="452906"/>
            <a:ext cx="7719738" cy="696261"/>
          </a:xfrm>
          <a:prstGeom prst="rect">
            <a:avLst/>
          </a:prstGeom>
        </p:spPr>
        <p:txBody>
          <a:bodyPr lIns="0" tIns="0" rIns="0" bIns="0" rtlCol="0" anchor="t">
            <a:spAutoFit/>
          </a:bodyPr>
          <a:lstStyle/>
          <a:p>
            <a:pPr algn="ctr">
              <a:lnSpc>
                <a:spcPts val="5466"/>
              </a:lnSpc>
            </a:pPr>
            <a:r>
              <a:rPr lang="en-US" sz="5061" spc="-344" dirty="0">
                <a:solidFill>
                  <a:srgbClr val="DBCBAA"/>
                </a:solidFill>
                <a:latin typeface="Candal"/>
                <a:ea typeface="Candal"/>
                <a:cs typeface="Candal"/>
                <a:sym typeface="Candal"/>
              </a:rPr>
              <a:t>Hasil Analisa</a:t>
            </a:r>
          </a:p>
        </p:txBody>
      </p:sp>
      <p:pic>
        <p:nvPicPr>
          <p:cNvPr id="33" name="Picture 32">
            <a:extLst>
              <a:ext uri="{FF2B5EF4-FFF2-40B4-BE49-F238E27FC236}">
                <a16:creationId xmlns:a16="http://schemas.microsoft.com/office/drawing/2014/main" id="{0FD18E8C-91F5-3AB1-BD0F-3A4D18CF221B}"/>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364664" y="1889173"/>
            <a:ext cx="8572668" cy="5114130"/>
          </a:xfrm>
          <a:prstGeom prst="rect">
            <a:avLst/>
          </a:prstGeom>
        </p:spPr>
      </p:pic>
      <p:sp>
        <p:nvSpPr>
          <p:cNvPr id="35" name="TextBox 34">
            <a:extLst>
              <a:ext uri="{FF2B5EF4-FFF2-40B4-BE49-F238E27FC236}">
                <a16:creationId xmlns:a16="http://schemas.microsoft.com/office/drawing/2014/main" id="{51B9BAEC-0940-4A4D-94AB-70272FA0E5A3}"/>
              </a:ext>
            </a:extLst>
          </p:cNvPr>
          <p:cNvSpPr txBox="1"/>
          <p:nvPr/>
        </p:nvSpPr>
        <p:spPr>
          <a:xfrm>
            <a:off x="5762317" y="7051245"/>
            <a:ext cx="7315200" cy="2569934"/>
          </a:xfrm>
          <a:prstGeom prst="rect">
            <a:avLst/>
          </a:prstGeom>
          <a:noFill/>
        </p:spPr>
        <p:txBody>
          <a:bodyPr wrap="square">
            <a:spAutoFit/>
          </a:bodyPr>
          <a:lstStyle/>
          <a:p>
            <a:r>
              <a:rPr lang="en-ID" sz="2300" b="0" i="0" dirty="0">
                <a:solidFill>
                  <a:srgbClr val="1F1F1F"/>
                </a:solidFill>
                <a:effectLst/>
                <a:latin typeface="Candal" panose="020B0604020202020204" charset="0"/>
              </a:rPr>
              <a:t>Rata-rata </a:t>
            </a:r>
            <a:r>
              <a:rPr lang="en-ID" sz="2300" b="0" i="0" dirty="0" err="1">
                <a:solidFill>
                  <a:srgbClr val="1F1F1F"/>
                </a:solidFill>
                <a:effectLst/>
                <a:latin typeface="Candal" panose="020B0604020202020204" charset="0"/>
              </a:rPr>
              <a:t>setiap</a:t>
            </a:r>
            <a:r>
              <a:rPr lang="en-ID" sz="2300" b="0" i="0" dirty="0">
                <a:solidFill>
                  <a:srgbClr val="1F1F1F"/>
                </a:solidFill>
                <a:effectLst/>
                <a:latin typeface="Candal" panose="020B0604020202020204" charset="0"/>
              </a:rPr>
              <a:t> </a:t>
            </a:r>
            <a:r>
              <a:rPr lang="en-ID" sz="2300" b="0" i="0" dirty="0" err="1">
                <a:solidFill>
                  <a:srgbClr val="1F1F1F"/>
                </a:solidFill>
                <a:effectLst/>
                <a:latin typeface="Candal" panose="020B0604020202020204" charset="0"/>
              </a:rPr>
              <a:t>metrik</a:t>
            </a:r>
            <a:r>
              <a:rPr lang="en-ID" sz="2300" b="0" i="0" dirty="0">
                <a:solidFill>
                  <a:srgbClr val="1F1F1F"/>
                </a:solidFill>
                <a:effectLst/>
                <a:latin typeface="Candal" panose="020B0604020202020204" charset="0"/>
              </a:rPr>
              <a:t> </a:t>
            </a:r>
            <a:r>
              <a:rPr lang="en-ID" sz="2300" b="0" i="0" dirty="0" err="1">
                <a:solidFill>
                  <a:srgbClr val="1F1F1F"/>
                </a:solidFill>
                <a:effectLst/>
                <a:latin typeface="Candal" panose="020B0604020202020204" charset="0"/>
              </a:rPr>
              <a:t>untuk</a:t>
            </a:r>
            <a:r>
              <a:rPr lang="en-ID" sz="2300" b="0" i="0" dirty="0">
                <a:solidFill>
                  <a:srgbClr val="1F1F1F"/>
                </a:solidFill>
                <a:effectLst/>
                <a:latin typeface="Candal" panose="020B0604020202020204" charset="0"/>
              </a:rPr>
              <a:t> masing-masing model: </a:t>
            </a:r>
          </a:p>
          <a:p>
            <a:r>
              <a:rPr lang="en-ID" sz="2300" b="0" i="0" dirty="0">
                <a:solidFill>
                  <a:srgbClr val="1F1F1F"/>
                </a:solidFill>
                <a:effectLst/>
                <a:latin typeface="Candal" panose="020B0604020202020204" charset="0"/>
              </a:rPr>
              <a:t>Model      Precision   Recall        F1-Score </a:t>
            </a:r>
            <a:r>
              <a:rPr lang="en-ID" sz="2300" b="0" i="0" dirty="0">
                <a:solidFill>
                  <a:srgbClr val="FFFF00"/>
                </a:solidFill>
                <a:effectLst/>
                <a:latin typeface="Candal" panose="020B0604020202020204" charset="0"/>
              </a:rPr>
              <a:t>YOLOv8x  0.970538  0.968423   0.966692 </a:t>
            </a:r>
            <a:endParaRPr lang="en-ID" sz="2300" dirty="0">
              <a:solidFill>
                <a:srgbClr val="FFFF00"/>
              </a:solidFill>
              <a:latin typeface="Candal" panose="020B0604020202020204" charset="0"/>
            </a:endParaRPr>
          </a:p>
          <a:p>
            <a:r>
              <a:rPr lang="en-ID" sz="2300" b="0" i="0" dirty="0">
                <a:solidFill>
                  <a:srgbClr val="1F1F1F"/>
                </a:solidFill>
                <a:effectLst/>
                <a:latin typeface="Candal" panose="020B0604020202020204" charset="0"/>
              </a:rPr>
              <a:t>YOLOv8m 0.948654  0.968500  0.956423 </a:t>
            </a:r>
            <a:endParaRPr lang="en-ID" sz="2300" dirty="0">
              <a:solidFill>
                <a:srgbClr val="1F1F1F"/>
              </a:solidFill>
              <a:latin typeface="Candal" panose="020B0604020202020204" charset="0"/>
            </a:endParaRPr>
          </a:p>
          <a:p>
            <a:r>
              <a:rPr lang="en-ID" sz="2300" b="0" i="0" dirty="0">
                <a:solidFill>
                  <a:srgbClr val="1F1F1F"/>
                </a:solidFill>
                <a:effectLst/>
                <a:latin typeface="Candal" panose="020B0604020202020204" charset="0"/>
              </a:rPr>
              <a:t>YOLOv5s   0.969462  0.962231   0.962923 </a:t>
            </a:r>
            <a:endParaRPr lang="en-ID" sz="2300" dirty="0">
              <a:solidFill>
                <a:srgbClr val="1F1F1F"/>
              </a:solidFill>
              <a:latin typeface="Candal" panose="020B0604020202020204" charset="0"/>
            </a:endParaRPr>
          </a:p>
          <a:p>
            <a:r>
              <a:rPr lang="en-ID" sz="2300" b="0" i="0" dirty="0">
                <a:solidFill>
                  <a:srgbClr val="1F1F1F"/>
                </a:solidFill>
                <a:effectLst/>
                <a:latin typeface="Candal" panose="020B0604020202020204" charset="0"/>
              </a:rPr>
              <a:t>YOLOv5m 0.949731   0.971038   0.957423</a:t>
            </a:r>
            <a:endParaRPr lang="en-ID" sz="2300" dirty="0">
              <a:latin typeface="Candal" panose="020B0604020202020204" charset="0"/>
            </a:endParaRPr>
          </a:p>
        </p:txBody>
      </p:sp>
      <p:pic>
        <p:nvPicPr>
          <p:cNvPr id="38" name="Picture 37">
            <a:extLst>
              <a:ext uri="{FF2B5EF4-FFF2-40B4-BE49-F238E27FC236}">
                <a16:creationId xmlns:a16="http://schemas.microsoft.com/office/drawing/2014/main" id="{F5EFE0C2-6F22-D9C4-D663-2B02BAC14D8D}"/>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9285681" y="2137142"/>
            <a:ext cx="8122938" cy="4845838"/>
          </a:xfrm>
          <a:prstGeom prst="rect">
            <a:avLst/>
          </a:prstGeom>
        </p:spPr>
      </p:pic>
    </p:spTree>
    <p:extLst>
      <p:ext uri="{BB962C8B-B14F-4D97-AF65-F5344CB8AC3E}">
        <p14:creationId xmlns:p14="http://schemas.microsoft.com/office/powerpoint/2010/main" val="22383926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5111" b="-15111"/>
            </a:stretch>
          </a:blipFill>
        </p:spPr>
      </p:sp>
      <p:sp>
        <p:nvSpPr>
          <p:cNvPr id="3" name="Freeform 3"/>
          <p:cNvSpPr/>
          <p:nvPr/>
        </p:nvSpPr>
        <p:spPr>
          <a:xfrm>
            <a:off x="2563792" y="9258300"/>
            <a:ext cx="7315200" cy="1303436"/>
          </a:xfrm>
          <a:custGeom>
            <a:avLst/>
            <a:gdLst/>
            <a:ahLst/>
            <a:cxnLst/>
            <a:rect l="l" t="t" r="r" b="b"/>
            <a:pathLst>
              <a:path w="7315200" h="1303436">
                <a:moveTo>
                  <a:pt x="0" y="0"/>
                </a:moveTo>
                <a:lnTo>
                  <a:pt x="7315200" y="0"/>
                </a:lnTo>
                <a:lnTo>
                  <a:pt x="7315200" y="1303436"/>
                </a:lnTo>
                <a:lnTo>
                  <a:pt x="0" y="13034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9503679" y="9258300"/>
            <a:ext cx="7315200" cy="1303436"/>
          </a:xfrm>
          <a:custGeom>
            <a:avLst/>
            <a:gdLst/>
            <a:ahLst/>
            <a:cxnLst/>
            <a:rect l="l" t="t" r="r" b="b"/>
            <a:pathLst>
              <a:path w="7315200" h="1303436">
                <a:moveTo>
                  <a:pt x="0" y="0"/>
                </a:moveTo>
                <a:lnTo>
                  <a:pt x="7315200" y="0"/>
                </a:lnTo>
                <a:lnTo>
                  <a:pt x="7315200" y="1303436"/>
                </a:lnTo>
                <a:lnTo>
                  <a:pt x="0" y="13034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5" name="Group 5"/>
          <p:cNvGrpSpPr/>
          <p:nvPr/>
        </p:nvGrpSpPr>
        <p:grpSpPr>
          <a:xfrm>
            <a:off x="-206668" y="-154471"/>
            <a:ext cx="18288000" cy="12506000"/>
            <a:chOff x="0" y="0"/>
            <a:chExt cx="24384000" cy="16674667"/>
          </a:xfrm>
        </p:grpSpPr>
        <p:sp>
          <p:nvSpPr>
            <p:cNvPr id="6" name="Freeform 6"/>
            <p:cNvSpPr/>
            <p:nvPr/>
          </p:nvSpPr>
          <p:spPr>
            <a:xfrm>
              <a:off x="0" y="0"/>
              <a:ext cx="9189705" cy="9189705"/>
            </a:xfrm>
            <a:custGeom>
              <a:avLst/>
              <a:gdLst/>
              <a:ahLst/>
              <a:cxnLst/>
              <a:rect l="l" t="t" r="r" b="b"/>
              <a:pathLst>
                <a:path w="9189705" h="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7" name="Freeform 7"/>
            <p:cNvSpPr/>
            <p:nvPr/>
          </p:nvSpPr>
          <p:spPr>
            <a:xfrm>
              <a:off x="0" y="7484962"/>
              <a:ext cx="9189705" cy="9189705"/>
            </a:xfrm>
            <a:custGeom>
              <a:avLst/>
              <a:gdLst/>
              <a:ahLst/>
              <a:cxnLst/>
              <a:rect l="l" t="t" r="r" b="b"/>
              <a:pathLst>
                <a:path w="9189705" h="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8" name="Freeform 8"/>
            <p:cNvSpPr/>
            <p:nvPr/>
          </p:nvSpPr>
          <p:spPr>
            <a:xfrm>
              <a:off x="7597148" y="0"/>
              <a:ext cx="9189705" cy="9189705"/>
            </a:xfrm>
            <a:custGeom>
              <a:avLst/>
              <a:gdLst/>
              <a:ahLst/>
              <a:cxnLst/>
              <a:rect l="l" t="t" r="r" b="b"/>
              <a:pathLst>
                <a:path w="9189705" h="9189705">
                  <a:moveTo>
                    <a:pt x="0" y="0"/>
                  </a:moveTo>
                  <a:lnTo>
                    <a:pt x="9189704" y="0"/>
                  </a:lnTo>
                  <a:lnTo>
                    <a:pt x="9189704"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9" name="Freeform 9"/>
            <p:cNvSpPr/>
            <p:nvPr/>
          </p:nvSpPr>
          <p:spPr>
            <a:xfrm>
              <a:off x="7597148" y="7484962"/>
              <a:ext cx="9189705" cy="9189705"/>
            </a:xfrm>
            <a:custGeom>
              <a:avLst/>
              <a:gdLst/>
              <a:ahLst/>
              <a:cxnLst/>
              <a:rect l="l" t="t" r="r" b="b"/>
              <a:pathLst>
                <a:path w="9189705" h="9189705">
                  <a:moveTo>
                    <a:pt x="0" y="0"/>
                  </a:moveTo>
                  <a:lnTo>
                    <a:pt x="9189704" y="0"/>
                  </a:lnTo>
                  <a:lnTo>
                    <a:pt x="9189704"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10" name="Freeform 10"/>
            <p:cNvSpPr/>
            <p:nvPr/>
          </p:nvSpPr>
          <p:spPr>
            <a:xfrm>
              <a:off x="15194295" y="0"/>
              <a:ext cx="9189705" cy="9189705"/>
            </a:xfrm>
            <a:custGeom>
              <a:avLst/>
              <a:gdLst/>
              <a:ahLst/>
              <a:cxnLst/>
              <a:rect l="l" t="t" r="r" b="b"/>
              <a:pathLst>
                <a:path w="9189705" h="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11" name="Freeform 11"/>
            <p:cNvSpPr/>
            <p:nvPr/>
          </p:nvSpPr>
          <p:spPr>
            <a:xfrm>
              <a:off x="15194295" y="7484962"/>
              <a:ext cx="9189705" cy="9189705"/>
            </a:xfrm>
            <a:custGeom>
              <a:avLst/>
              <a:gdLst/>
              <a:ahLst/>
              <a:cxnLst/>
              <a:rect l="l" t="t" r="r" b="b"/>
              <a:pathLst>
                <a:path w="9189705" h="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grpSp>
      <p:sp>
        <p:nvSpPr>
          <p:cNvPr id="12" name="Freeform 12"/>
          <p:cNvSpPr/>
          <p:nvPr/>
        </p:nvSpPr>
        <p:spPr>
          <a:xfrm>
            <a:off x="-1027471" y="7822889"/>
            <a:ext cx="4128584" cy="2995100"/>
          </a:xfrm>
          <a:custGeom>
            <a:avLst/>
            <a:gdLst/>
            <a:ahLst/>
            <a:cxnLst/>
            <a:rect l="l" t="t" r="r" b="b"/>
            <a:pathLst>
              <a:path w="4128584" h="2995100">
                <a:moveTo>
                  <a:pt x="0" y="0"/>
                </a:moveTo>
                <a:lnTo>
                  <a:pt x="4128584" y="0"/>
                </a:lnTo>
                <a:lnTo>
                  <a:pt x="4128584" y="2995100"/>
                </a:lnTo>
                <a:lnTo>
                  <a:pt x="0" y="29951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3" name="Freeform 13"/>
          <p:cNvSpPr/>
          <p:nvPr/>
        </p:nvSpPr>
        <p:spPr>
          <a:xfrm>
            <a:off x="15195008" y="7822889"/>
            <a:ext cx="4128584" cy="2995100"/>
          </a:xfrm>
          <a:custGeom>
            <a:avLst/>
            <a:gdLst/>
            <a:ahLst/>
            <a:cxnLst/>
            <a:rect l="l" t="t" r="r" b="b"/>
            <a:pathLst>
              <a:path w="4128584" h="2995100">
                <a:moveTo>
                  <a:pt x="0" y="0"/>
                </a:moveTo>
                <a:lnTo>
                  <a:pt x="4128584" y="0"/>
                </a:lnTo>
                <a:lnTo>
                  <a:pt x="4128584" y="2995100"/>
                </a:lnTo>
                <a:lnTo>
                  <a:pt x="0" y="29951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4" name="Freeform 14"/>
          <p:cNvSpPr/>
          <p:nvPr/>
        </p:nvSpPr>
        <p:spPr>
          <a:xfrm>
            <a:off x="167524" y="648596"/>
            <a:ext cx="17539617" cy="9471393"/>
          </a:xfrm>
          <a:custGeom>
            <a:avLst/>
            <a:gdLst/>
            <a:ahLst/>
            <a:cxnLst/>
            <a:rect l="l" t="t" r="r" b="b"/>
            <a:pathLst>
              <a:path w="17539617" h="9471393">
                <a:moveTo>
                  <a:pt x="0" y="0"/>
                </a:moveTo>
                <a:lnTo>
                  <a:pt x="17539617" y="0"/>
                </a:lnTo>
                <a:lnTo>
                  <a:pt x="17539617" y="9471393"/>
                </a:lnTo>
                <a:lnTo>
                  <a:pt x="0" y="9471393"/>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5" name="Freeform 15"/>
          <p:cNvSpPr/>
          <p:nvPr/>
        </p:nvSpPr>
        <p:spPr>
          <a:xfrm>
            <a:off x="4892674" y="53914"/>
            <a:ext cx="8089317" cy="1460325"/>
          </a:xfrm>
          <a:custGeom>
            <a:avLst/>
            <a:gdLst/>
            <a:ahLst/>
            <a:cxnLst/>
            <a:rect l="l" t="t" r="r" b="b"/>
            <a:pathLst>
              <a:path w="8089317" h="1460325">
                <a:moveTo>
                  <a:pt x="0" y="0"/>
                </a:moveTo>
                <a:lnTo>
                  <a:pt x="8089317" y="0"/>
                </a:lnTo>
                <a:lnTo>
                  <a:pt x="8089317" y="1460326"/>
                </a:lnTo>
                <a:lnTo>
                  <a:pt x="0" y="1460326"/>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6" name="Freeform 16"/>
          <p:cNvSpPr/>
          <p:nvPr/>
        </p:nvSpPr>
        <p:spPr>
          <a:xfrm>
            <a:off x="14768410" y="-1028700"/>
            <a:ext cx="4398124" cy="3854356"/>
          </a:xfrm>
          <a:custGeom>
            <a:avLst/>
            <a:gdLst/>
            <a:ahLst/>
            <a:cxnLst/>
            <a:rect l="l" t="t" r="r" b="b"/>
            <a:pathLst>
              <a:path w="4398124" h="3854356">
                <a:moveTo>
                  <a:pt x="0" y="0"/>
                </a:moveTo>
                <a:lnTo>
                  <a:pt x="4398124" y="0"/>
                </a:lnTo>
                <a:lnTo>
                  <a:pt x="4398124" y="3854356"/>
                </a:lnTo>
                <a:lnTo>
                  <a:pt x="0" y="3854356"/>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17" name="Freeform 17"/>
          <p:cNvSpPr/>
          <p:nvPr/>
        </p:nvSpPr>
        <p:spPr>
          <a:xfrm flipH="1">
            <a:off x="-903881" y="-1028700"/>
            <a:ext cx="4099665" cy="3592798"/>
          </a:xfrm>
          <a:custGeom>
            <a:avLst/>
            <a:gdLst/>
            <a:ahLst/>
            <a:cxnLst/>
            <a:rect l="l" t="t" r="r" b="b"/>
            <a:pathLst>
              <a:path w="4099665" h="3592798">
                <a:moveTo>
                  <a:pt x="4099665" y="0"/>
                </a:moveTo>
                <a:lnTo>
                  <a:pt x="0" y="0"/>
                </a:lnTo>
                <a:lnTo>
                  <a:pt x="0" y="3592798"/>
                </a:lnTo>
                <a:lnTo>
                  <a:pt x="4099665" y="3592798"/>
                </a:lnTo>
                <a:lnTo>
                  <a:pt x="4099665" y="0"/>
                </a:lnTo>
                <a:close/>
              </a:path>
            </a:pathLst>
          </a:custGeom>
          <a:blipFill>
            <a:blip r:embed="rId13">
              <a:extLst>
                <a:ext uri="{96DAC541-7B7A-43D3-8B79-37D633B846F1}">
                  <asvg:svgBlip xmlns:asvg="http://schemas.microsoft.com/office/drawing/2016/SVG/main" r:embed="rId14"/>
                </a:ext>
              </a:extLst>
            </a:blip>
            <a:stretch>
              <a:fillRect/>
            </a:stretch>
          </a:blipFill>
        </p:spPr>
      </p:sp>
      <p:grpSp>
        <p:nvGrpSpPr>
          <p:cNvPr id="18" name="Group 18"/>
          <p:cNvGrpSpPr/>
          <p:nvPr/>
        </p:nvGrpSpPr>
        <p:grpSpPr>
          <a:xfrm>
            <a:off x="167524" y="1514240"/>
            <a:ext cx="17913809" cy="8605749"/>
            <a:chOff x="0" y="0"/>
            <a:chExt cx="4718040" cy="2266535"/>
          </a:xfrm>
        </p:grpSpPr>
        <p:sp>
          <p:nvSpPr>
            <p:cNvPr id="19" name="Freeform 19"/>
            <p:cNvSpPr/>
            <p:nvPr/>
          </p:nvSpPr>
          <p:spPr>
            <a:xfrm>
              <a:off x="0" y="0"/>
              <a:ext cx="4718040" cy="2266535"/>
            </a:xfrm>
            <a:custGeom>
              <a:avLst/>
              <a:gdLst/>
              <a:ahLst/>
              <a:cxnLst/>
              <a:rect l="l" t="t" r="r" b="b"/>
              <a:pathLst>
                <a:path w="4718040" h="2266535">
                  <a:moveTo>
                    <a:pt x="22041" y="0"/>
                  </a:moveTo>
                  <a:lnTo>
                    <a:pt x="4695999" y="0"/>
                  </a:lnTo>
                  <a:cubicBezTo>
                    <a:pt x="4708172" y="0"/>
                    <a:pt x="4718040" y="9868"/>
                    <a:pt x="4718040" y="22041"/>
                  </a:cubicBezTo>
                  <a:lnTo>
                    <a:pt x="4718040" y="2244494"/>
                  </a:lnTo>
                  <a:cubicBezTo>
                    <a:pt x="4718040" y="2256667"/>
                    <a:pt x="4708172" y="2266535"/>
                    <a:pt x="4695999" y="2266535"/>
                  </a:cubicBezTo>
                  <a:lnTo>
                    <a:pt x="22041" y="2266535"/>
                  </a:lnTo>
                  <a:cubicBezTo>
                    <a:pt x="9868" y="2266535"/>
                    <a:pt x="0" y="2256667"/>
                    <a:pt x="0" y="2244494"/>
                  </a:cubicBezTo>
                  <a:lnTo>
                    <a:pt x="0" y="22041"/>
                  </a:lnTo>
                  <a:cubicBezTo>
                    <a:pt x="0" y="9868"/>
                    <a:pt x="9868" y="0"/>
                    <a:pt x="22041" y="0"/>
                  </a:cubicBezTo>
                  <a:close/>
                </a:path>
              </a:pathLst>
            </a:custGeom>
            <a:solidFill>
              <a:srgbClr val="DBCBAA"/>
            </a:solidFill>
          </p:spPr>
        </p:sp>
        <p:sp>
          <p:nvSpPr>
            <p:cNvPr id="20" name="TextBox 20"/>
            <p:cNvSpPr txBox="1"/>
            <p:nvPr/>
          </p:nvSpPr>
          <p:spPr>
            <a:xfrm>
              <a:off x="0" y="-38100"/>
              <a:ext cx="4718040" cy="2304635"/>
            </a:xfrm>
            <a:prstGeom prst="rect">
              <a:avLst/>
            </a:prstGeom>
          </p:spPr>
          <p:txBody>
            <a:bodyPr lIns="50800" tIns="50800" rIns="50800" bIns="50800" rtlCol="0" anchor="ctr"/>
            <a:lstStyle/>
            <a:p>
              <a:pPr algn="ctr">
                <a:lnSpc>
                  <a:spcPts val="2659"/>
                </a:lnSpc>
              </a:pPr>
              <a:endParaRPr/>
            </a:p>
          </p:txBody>
        </p:sp>
      </p:grpSp>
      <p:grpSp>
        <p:nvGrpSpPr>
          <p:cNvPr id="21" name="Group 21"/>
          <p:cNvGrpSpPr/>
          <p:nvPr/>
        </p:nvGrpSpPr>
        <p:grpSpPr>
          <a:xfrm>
            <a:off x="16341269" y="8861481"/>
            <a:ext cx="1635261" cy="1258508"/>
            <a:chOff x="0" y="0"/>
            <a:chExt cx="2180349" cy="1678011"/>
          </a:xfrm>
        </p:grpSpPr>
        <p:grpSp>
          <p:nvGrpSpPr>
            <p:cNvPr id="22" name="Group 22"/>
            <p:cNvGrpSpPr/>
            <p:nvPr/>
          </p:nvGrpSpPr>
          <p:grpSpPr>
            <a:xfrm>
              <a:off x="0" y="0"/>
              <a:ext cx="2180349" cy="1678011"/>
              <a:chOff x="0" y="0"/>
              <a:chExt cx="430686" cy="331459"/>
            </a:xfrm>
          </p:grpSpPr>
          <p:sp>
            <p:nvSpPr>
              <p:cNvPr id="23" name="Freeform 23"/>
              <p:cNvSpPr/>
              <p:nvPr/>
            </p:nvSpPr>
            <p:spPr>
              <a:xfrm>
                <a:off x="0" y="0"/>
                <a:ext cx="430686" cy="331459"/>
              </a:xfrm>
              <a:custGeom>
                <a:avLst/>
                <a:gdLst/>
                <a:ahLst/>
                <a:cxnLst/>
                <a:rect l="l" t="t" r="r" b="b"/>
                <a:pathLst>
                  <a:path w="430686" h="331459">
                    <a:moveTo>
                      <a:pt x="165729" y="0"/>
                    </a:moveTo>
                    <a:lnTo>
                      <a:pt x="264957" y="0"/>
                    </a:lnTo>
                    <a:cubicBezTo>
                      <a:pt x="308911" y="0"/>
                      <a:pt x="351065" y="17461"/>
                      <a:pt x="382145" y="48541"/>
                    </a:cubicBezTo>
                    <a:cubicBezTo>
                      <a:pt x="413225" y="79621"/>
                      <a:pt x="430686" y="121775"/>
                      <a:pt x="430686" y="165729"/>
                    </a:cubicBezTo>
                    <a:lnTo>
                      <a:pt x="430686" y="165729"/>
                    </a:lnTo>
                    <a:cubicBezTo>
                      <a:pt x="430686" y="257259"/>
                      <a:pt x="356487" y="331459"/>
                      <a:pt x="264957" y="331459"/>
                    </a:cubicBezTo>
                    <a:lnTo>
                      <a:pt x="165729" y="331459"/>
                    </a:lnTo>
                    <a:cubicBezTo>
                      <a:pt x="74200" y="331459"/>
                      <a:pt x="0" y="257259"/>
                      <a:pt x="0" y="165729"/>
                    </a:cubicBezTo>
                    <a:lnTo>
                      <a:pt x="0" y="165729"/>
                    </a:lnTo>
                    <a:cubicBezTo>
                      <a:pt x="0" y="74200"/>
                      <a:pt x="74200" y="0"/>
                      <a:pt x="165729" y="0"/>
                    </a:cubicBezTo>
                    <a:close/>
                  </a:path>
                </a:pathLst>
              </a:custGeom>
              <a:solidFill>
                <a:srgbClr val="C3A978"/>
              </a:solidFill>
              <a:ln w="47625" cap="rnd">
                <a:solidFill>
                  <a:srgbClr val="CAB386"/>
                </a:solidFill>
                <a:prstDash val="solid"/>
                <a:round/>
              </a:ln>
            </p:spPr>
          </p:sp>
          <p:sp>
            <p:nvSpPr>
              <p:cNvPr id="24" name="TextBox 24"/>
              <p:cNvSpPr txBox="1"/>
              <p:nvPr/>
            </p:nvSpPr>
            <p:spPr>
              <a:xfrm>
                <a:off x="0" y="-38100"/>
                <a:ext cx="430686" cy="369559"/>
              </a:xfrm>
              <a:prstGeom prst="rect">
                <a:avLst/>
              </a:prstGeom>
            </p:spPr>
            <p:txBody>
              <a:bodyPr lIns="50800" tIns="50800" rIns="50800" bIns="50800" rtlCol="0" anchor="ctr"/>
              <a:lstStyle/>
              <a:p>
                <a:pPr algn="ctr">
                  <a:lnSpc>
                    <a:spcPts val="2659"/>
                  </a:lnSpc>
                  <a:spcBef>
                    <a:spcPct val="0"/>
                  </a:spcBef>
                </a:pPr>
                <a:endParaRPr/>
              </a:p>
            </p:txBody>
          </p:sp>
        </p:grpSp>
        <p:sp>
          <p:nvSpPr>
            <p:cNvPr id="25" name="TextBox 25"/>
            <p:cNvSpPr txBox="1"/>
            <p:nvPr/>
          </p:nvSpPr>
          <p:spPr>
            <a:xfrm>
              <a:off x="355721" y="96017"/>
              <a:ext cx="1468905" cy="1228712"/>
            </a:xfrm>
            <a:prstGeom prst="rect">
              <a:avLst/>
            </a:prstGeom>
          </p:spPr>
          <p:txBody>
            <a:bodyPr lIns="0" tIns="0" rIns="0" bIns="0" rtlCol="0" anchor="t">
              <a:spAutoFit/>
            </a:bodyPr>
            <a:lstStyle/>
            <a:p>
              <a:pPr algn="ctr">
                <a:lnSpc>
                  <a:spcPts val="8025"/>
                </a:lnSpc>
              </a:pPr>
              <a:r>
                <a:rPr lang="en-US" sz="6079" spc="-255" dirty="0">
                  <a:solidFill>
                    <a:srgbClr val="000000"/>
                  </a:solidFill>
                  <a:latin typeface="Candal"/>
                  <a:ea typeface="Candal"/>
                  <a:cs typeface="Candal"/>
                  <a:sym typeface="Candal"/>
                </a:rPr>
                <a:t>31</a:t>
              </a:r>
            </a:p>
          </p:txBody>
        </p:sp>
      </p:grpSp>
      <p:sp>
        <p:nvSpPr>
          <p:cNvPr id="26" name="Freeform 26"/>
          <p:cNvSpPr/>
          <p:nvPr/>
        </p:nvSpPr>
        <p:spPr>
          <a:xfrm>
            <a:off x="2914857" y="6607302"/>
            <a:ext cx="5125652" cy="3414966"/>
          </a:xfrm>
          <a:custGeom>
            <a:avLst/>
            <a:gdLst/>
            <a:ahLst/>
            <a:cxnLst/>
            <a:rect l="l" t="t" r="r" b="b"/>
            <a:pathLst>
              <a:path w="5125652" h="3414966">
                <a:moveTo>
                  <a:pt x="0" y="0"/>
                </a:moveTo>
                <a:lnTo>
                  <a:pt x="5125652" y="0"/>
                </a:lnTo>
                <a:lnTo>
                  <a:pt x="5125652" y="3414966"/>
                </a:lnTo>
                <a:lnTo>
                  <a:pt x="0" y="3414966"/>
                </a:lnTo>
                <a:lnTo>
                  <a:pt x="0" y="0"/>
                </a:lnTo>
                <a:close/>
              </a:path>
            </a:pathLst>
          </a:custGeom>
          <a:blipFill>
            <a:blip r:embed="rId15"/>
            <a:stretch>
              <a:fillRect/>
            </a:stretch>
          </a:blipFill>
        </p:spPr>
      </p:sp>
      <p:sp>
        <p:nvSpPr>
          <p:cNvPr id="27" name="Freeform 27"/>
          <p:cNvSpPr/>
          <p:nvPr/>
        </p:nvSpPr>
        <p:spPr>
          <a:xfrm>
            <a:off x="167524" y="2069741"/>
            <a:ext cx="5696317" cy="3795171"/>
          </a:xfrm>
          <a:custGeom>
            <a:avLst/>
            <a:gdLst/>
            <a:ahLst/>
            <a:cxnLst/>
            <a:rect l="l" t="t" r="r" b="b"/>
            <a:pathLst>
              <a:path w="5696317" h="3795171">
                <a:moveTo>
                  <a:pt x="0" y="0"/>
                </a:moveTo>
                <a:lnTo>
                  <a:pt x="5696316" y="0"/>
                </a:lnTo>
                <a:lnTo>
                  <a:pt x="5696316" y="3795171"/>
                </a:lnTo>
                <a:lnTo>
                  <a:pt x="0" y="3795171"/>
                </a:lnTo>
                <a:lnTo>
                  <a:pt x="0" y="0"/>
                </a:lnTo>
                <a:close/>
              </a:path>
            </a:pathLst>
          </a:custGeom>
          <a:blipFill>
            <a:blip r:embed="rId16"/>
            <a:stretch>
              <a:fillRect/>
            </a:stretch>
          </a:blipFill>
        </p:spPr>
      </p:sp>
      <p:sp>
        <p:nvSpPr>
          <p:cNvPr id="28" name="Freeform 28"/>
          <p:cNvSpPr/>
          <p:nvPr/>
        </p:nvSpPr>
        <p:spPr>
          <a:xfrm>
            <a:off x="10940970" y="6315445"/>
            <a:ext cx="5601099" cy="3731732"/>
          </a:xfrm>
          <a:custGeom>
            <a:avLst/>
            <a:gdLst/>
            <a:ahLst/>
            <a:cxnLst/>
            <a:rect l="l" t="t" r="r" b="b"/>
            <a:pathLst>
              <a:path w="5601099" h="3731732">
                <a:moveTo>
                  <a:pt x="0" y="0"/>
                </a:moveTo>
                <a:lnTo>
                  <a:pt x="5601099" y="0"/>
                </a:lnTo>
                <a:lnTo>
                  <a:pt x="5601099" y="3731732"/>
                </a:lnTo>
                <a:lnTo>
                  <a:pt x="0" y="3731732"/>
                </a:lnTo>
                <a:lnTo>
                  <a:pt x="0" y="0"/>
                </a:lnTo>
                <a:close/>
              </a:path>
            </a:pathLst>
          </a:custGeom>
          <a:blipFill>
            <a:blip r:embed="rId17"/>
            <a:stretch>
              <a:fillRect/>
            </a:stretch>
          </a:blipFill>
        </p:spPr>
      </p:sp>
      <p:sp>
        <p:nvSpPr>
          <p:cNvPr id="29" name="Freeform 29"/>
          <p:cNvSpPr/>
          <p:nvPr/>
        </p:nvSpPr>
        <p:spPr>
          <a:xfrm>
            <a:off x="7240972" y="2088478"/>
            <a:ext cx="5329369" cy="3550692"/>
          </a:xfrm>
          <a:custGeom>
            <a:avLst/>
            <a:gdLst/>
            <a:ahLst/>
            <a:cxnLst/>
            <a:rect l="l" t="t" r="r" b="b"/>
            <a:pathLst>
              <a:path w="5329369" h="3550692">
                <a:moveTo>
                  <a:pt x="0" y="0"/>
                </a:moveTo>
                <a:lnTo>
                  <a:pt x="5329369" y="0"/>
                </a:lnTo>
                <a:lnTo>
                  <a:pt x="5329369" y="3550692"/>
                </a:lnTo>
                <a:lnTo>
                  <a:pt x="0" y="3550692"/>
                </a:lnTo>
                <a:lnTo>
                  <a:pt x="0" y="0"/>
                </a:lnTo>
                <a:close/>
              </a:path>
            </a:pathLst>
          </a:custGeom>
          <a:blipFill>
            <a:blip r:embed="rId18"/>
            <a:stretch>
              <a:fillRect/>
            </a:stretch>
          </a:blipFill>
        </p:spPr>
      </p:sp>
      <p:sp>
        <p:nvSpPr>
          <p:cNvPr id="30" name="TextBox 30"/>
          <p:cNvSpPr txBox="1"/>
          <p:nvPr/>
        </p:nvSpPr>
        <p:spPr>
          <a:xfrm>
            <a:off x="5077464" y="452906"/>
            <a:ext cx="7719738" cy="696261"/>
          </a:xfrm>
          <a:prstGeom prst="rect">
            <a:avLst/>
          </a:prstGeom>
        </p:spPr>
        <p:txBody>
          <a:bodyPr lIns="0" tIns="0" rIns="0" bIns="0" rtlCol="0" anchor="t">
            <a:spAutoFit/>
          </a:bodyPr>
          <a:lstStyle/>
          <a:p>
            <a:pPr algn="ctr">
              <a:lnSpc>
                <a:spcPts val="5466"/>
              </a:lnSpc>
            </a:pPr>
            <a:r>
              <a:rPr lang="en-US" sz="5061" spc="-344">
                <a:solidFill>
                  <a:srgbClr val="DBCBAA"/>
                </a:solidFill>
                <a:latin typeface="Candal"/>
                <a:ea typeface="Candal"/>
                <a:cs typeface="Candal"/>
                <a:sym typeface="Candal"/>
              </a:rPr>
              <a:t>Hasil Analisa</a:t>
            </a:r>
          </a:p>
        </p:txBody>
      </p:sp>
      <p:sp>
        <p:nvSpPr>
          <p:cNvPr id="31" name="TextBox 31"/>
          <p:cNvSpPr txBox="1"/>
          <p:nvPr/>
        </p:nvSpPr>
        <p:spPr>
          <a:xfrm>
            <a:off x="496778" y="1513481"/>
            <a:ext cx="4836158" cy="556260"/>
          </a:xfrm>
          <a:prstGeom prst="rect">
            <a:avLst/>
          </a:prstGeom>
        </p:spPr>
        <p:txBody>
          <a:bodyPr lIns="0" tIns="0" rIns="0" bIns="0" rtlCol="0" anchor="t">
            <a:spAutoFit/>
          </a:bodyPr>
          <a:lstStyle/>
          <a:p>
            <a:pPr algn="ctr">
              <a:lnSpc>
                <a:spcPts val="4319"/>
              </a:lnSpc>
            </a:pPr>
            <a:r>
              <a:rPr lang="en-US" sz="3999" spc="-271">
                <a:solidFill>
                  <a:srgbClr val="FFFFFF"/>
                </a:solidFill>
                <a:latin typeface="Candal"/>
                <a:ea typeface="Candal"/>
                <a:cs typeface="Candal"/>
                <a:sym typeface="Candal"/>
              </a:rPr>
              <a:t>Model yolov8x</a:t>
            </a:r>
          </a:p>
        </p:txBody>
      </p:sp>
      <p:sp>
        <p:nvSpPr>
          <p:cNvPr id="32" name="TextBox 32"/>
          <p:cNvSpPr txBox="1"/>
          <p:nvPr/>
        </p:nvSpPr>
        <p:spPr>
          <a:xfrm>
            <a:off x="3059604" y="5867770"/>
            <a:ext cx="4836158" cy="556260"/>
          </a:xfrm>
          <a:prstGeom prst="rect">
            <a:avLst/>
          </a:prstGeom>
        </p:spPr>
        <p:txBody>
          <a:bodyPr lIns="0" tIns="0" rIns="0" bIns="0" rtlCol="0" anchor="t">
            <a:spAutoFit/>
          </a:bodyPr>
          <a:lstStyle/>
          <a:p>
            <a:pPr algn="ctr">
              <a:lnSpc>
                <a:spcPts val="4319"/>
              </a:lnSpc>
            </a:pPr>
            <a:r>
              <a:rPr lang="en-US" sz="3999" spc="-271">
                <a:solidFill>
                  <a:srgbClr val="FFFFFF"/>
                </a:solidFill>
                <a:latin typeface="Candal"/>
                <a:ea typeface="Candal"/>
                <a:cs typeface="Candal"/>
                <a:sym typeface="Candal"/>
              </a:rPr>
              <a:t>Model yolov8m</a:t>
            </a:r>
          </a:p>
        </p:txBody>
      </p:sp>
      <p:sp>
        <p:nvSpPr>
          <p:cNvPr id="33" name="TextBox 33"/>
          <p:cNvSpPr txBox="1"/>
          <p:nvPr/>
        </p:nvSpPr>
        <p:spPr>
          <a:xfrm>
            <a:off x="7704968" y="1513481"/>
            <a:ext cx="4836158" cy="556260"/>
          </a:xfrm>
          <a:prstGeom prst="rect">
            <a:avLst/>
          </a:prstGeom>
        </p:spPr>
        <p:txBody>
          <a:bodyPr lIns="0" tIns="0" rIns="0" bIns="0" rtlCol="0" anchor="t">
            <a:spAutoFit/>
          </a:bodyPr>
          <a:lstStyle/>
          <a:p>
            <a:pPr algn="ctr">
              <a:lnSpc>
                <a:spcPts val="4319"/>
              </a:lnSpc>
            </a:pPr>
            <a:r>
              <a:rPr lang="en-US" sz="3999" spc="-271">
                <a:solidFill>
                  <a:srgbClr val="FFFFFF"/>
                </a:solidFill>
                <a:latin typeface="Candal"/>
                <a:ea typeface="Candal"/>
                <a:cs typeface="Candal"/>
                <a:sym typeface="Candal"/>
              </a:rPr>
              <a:t>Model yolov5s</a:t>
            </a:r>
          </a:p>
        </p:txBody>
      </p:sp>
      <p:sp>
        <p:nvSpPr>
          <p:cNvPr id="34" name="TextBox 34"/>
          <p:cNvSpPr txBox="1"/>
          <p:nvPr/>
        </p:nvSpPr>
        <p:spPr>
          <a:xfrm>
            <a:off x="11323441" y="5759185"/>
            <a:ext cx="4836158" cy="556260"/>
          </a:xfrm>
          <a:prstGeom prst="rect">
            <a:avLst/>
          </a:prstGeom>
        </p:spPr>
        <p:txBody>
          <a:bodyPr lIns="0" tIns="0" rIns="0" bIns="0" rtlCol="0" anchor="t">
            <a:spAutoFit/>
          </a:bodyPr>
          <a:lstStyle/>
          <a:p>
            <a:pPr algn="ctr">
              <a:lnSpc>
                <a:spcPts val="4319"/>
              </a:lnSpc>
            </a:pPr>
            <a:r>
              <a:rPr lang="en-US" sz="3999" spc="-271">
                <a:solidFill>
                  <a:srgbClr val="FFFFFF"/>
                </a:solidFill>
                <a:latin typeface="Candal"/>
                <a:ea typeface="Candal"/>
                <a:cs typeface="Candal"/>
                <a:sym typeface="Candal"/>
              </a:rPr>
              <a:t>Model yolov5m</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5111" b="-15111"/>
            </a:stretch>
          </a:blipFill>
        </p:spPr>
      </p:sp>
      <p:sp>
        <p:nvSpPr>
          <p:cNvPr id="3" name="Freeform 3"/>
          <p:cNvSpPr/>
          <p:nvPr/>
        </p:nvSpPr>
        <p:spPr>
          <a:xfrm>
            <a:off x="2563792" y="9258300"/>
            <a:ext cx="7315200" cy="1303436"/>
          </a:xfrm>
          <a:custGeom>
            <a:avLst/>
            <a:gdLst/>
            <a:ahLst/>
            <a:cxnLst/>
            <a:rect l="l" t="t" r="r" b="b"/>
            <a:pathLst>
              <a:path w="7315200" h="1303436">
                <a:moveTo>
                  <a:pt x="0" y="0"/>
                </a:moveTo>
                <a:lnTo>
                  <a:pt x="7315200" y="0"/>
                </a:lnTo>
                <a:lnTo>
                  <a:pt x="7315200" y="1303436"/>
                </a:lnTo>
                <a:lnTo>
                  <a:pt x="0" y="13034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9503679" y="9258300"/>
            <a:ext cx="7315200" cy="1303436"/>
          </a:xfrm>
          <a:custGeom>
            <a:avLst/>
            <a:gdLst/>
            <a:ahLst/>
            <a:cxnLst/>
            <a:rect l="l" t="t" r="r" b="b"/>
            <a:pathLst>
              <a:path w="7315200" h="1303436">
                <a:moveTo>
                  <a:pt x="0" y="0"/>
                </a:moveTo>
                <a:lnTo>
                  <a:pt x="7315200" y="0"/>
                </a:lnTo>
                <a:lnTo>
                  <a:pt x="7315200" y="1303436"/>
                </a:lnTo>
                <a:lnTo>
                  <a:pt x="0" y="13034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5" name="Group 5"/>
          <p:cNvGrpSpPr/>
          <p:nvPr/>
        </p:nvGrpSpPr>
        <p:grpSpPr>
          <a:xfrm>
            <a:off x="-206668" y="-154471"/>
            <a:ext cx="18288000" cy="12506000"/>
            <a:chOff x="0" y="0"/>
            <a:chExt cx="24384000" cy="16674667"/>
          </a:xfrm>
        </p:grpSpPr>
        <p:sp>
          <p:nvSpPr>
            <p:cNvPr id="6" name="Freeform 6"/>
            <p:cNvSpPr/>
            <p:nvPr/>
          </p:nvSpPr>
          <p:spPr>
            <a:xfrm>
              <a:off x="0" y="0"/>
              <a:ext cx="9189705" cy="9189705"/>
            </a:xfrm>
            <a:custGeom>
              <a:avLst/>
              <a:gdLst/>
              <a:ahLst/>
              <a:cxnLst/>
              <a:rect l="l" t="t" r="r" b="b"/>
              <a:pathLst>
                <a:path w="9189705" h="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7" name="Freeform 7"/>
            <p:cNvSpPr/>
            <p:nvPr/>
          </p:nvSpPr>
          <p:spPr>
            <a:xfrm>
              <a:off x="0" y="7484962"/>
              <a:ext cx="9189705" cy="9189705"/>
            </a:xfrm>
            <a:custGeom>
              <a:avLst/>
              <a:gdLst/>
              <a:ahLst/>
              <a:cxnLst/>
              <a:rect l="l" t="t" r="r" b="b"/>
              <a:pathLst>
                <a:path w="9189705" h="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8" name="Freeform 8"/>
            <p:cNvSpPr/>
            <p:nvPr/>
          </p:nvSpPr>
          <p:spPr>
            <a:xfrm>
              <a:off x="7597148" y="0"/>
              <a:ext cx="9189705" cy="9189705"/>
            </a:xfrm>
            <a:custGeom>
              <a:avLst/>
              <a:gdLst/>
              <a:ahLst/>
              <a:cxnLst/>
              <a:rect l="l" t="t" r="r" b="b"/>
              <a:pathLst>
                <a:path w="9189705" h="9189705">
                  <a:moveTo>
                    <a:pt x="0" y="0"/>
                  </a:moveTo>
                  <a:lnTo>
                    <a:pt x="9189704" y="0"/>
                  </a:lnTo>
                  <a:lnTo>
                    <a:pt x="9189704"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9" name="Freeform 9"/>
            <p:cNvSpPr/>
            <p:nvPr/>
          </p:nvSpPr>
          <p:spPr>
            <a:xfrm>
              <a:off x="7597148" y="7484962"/>
              <a:ext cx="9189705" cy="9189705"/>
            </a:xfrm>
            <a:custGeom>
              <a:avLst/>
              <a:gdLst/>
              <a:ahLst/>
              <a:cxnLst/>
              <a:rect l="l" t="t" r="r" b="b"/>
              <a:pathLst>
                <a:path w="9189705" h="9189705">
                  <a:moveTo>
                    <a:pt x="0" y="0"/>
                  </a:moveTo>
                  <a:lnTo>
                    <a:pt x="9189704" y="0"/>
                  </a:lnTo>
                  <a:lnTo>
                    <a:pt x="9189704"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10" name="Freeform 10"/>
            <p:cNvSpPr/>
            <p:nvPr/>
          </p:nvSpPr>
          <p:spPr>
            <a:xfrm>
              <a:off x="15194295" y="0"/>
              <a:ext cx="9189705" cy="9189705"/>
            </a:xfrm>
            <a:custGeom>
              <a:avLst/>
              <a:gdLst/>
              <a:ahLst/>
              <a:cxnLst/>
              <a:rect l="l" t="t" r="r" b="b"/>
              <a:pathLst>
                <a:path w="9189705" h="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11" name="Freeform 11"/>
            <p:cNvSpPr/>
            <p:nvPr/>
          </p:nvSpPr>
          <p:spPr>
            <a:xfrm>
              <a:off x="15194295" y="7484962"/>
              <a:ext cx="9189705" cy="9189705"/>
            </a:xfrm>
            <a:custGeom>
              <a:avLst/>
              <a:gdLst/>
              <a:ahLst/>
              <a:cxnLst/>
              <a:rect l="l" t="t" r="r" b="b"/>
              <a:pathLst>
                <a:path w="9189705" h="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grpSp>
      <p:sp>
        <p:nvSpPr>
          <p:cNvPr id="12" name="Freeform 12"/>
          <p:cNvSpPr/>
          <p:nvPr/>
        </p:nvSpPr>
        <p:spPr>
          <a:xfrm>
            <a:off x="-1027471" y="7822889"/>
            <a:ext cx="4128584" cy="2995100"/>
          </a:xfrm>
          <a:custGeom>
            <a:avLst/>
            <a:gdLst/>
            <a:ahLst/>
            <a:cxnLst/>
            <a:rect l="l" t="t" r="r" b="b"/>
            <a:pathLst>
              <a:path w="4128584" h="2995100">
                <a:moveTo>
                  <a:pt x="0" y="0"/>
                </a:moveTo>
                <a:lnTo>
                  <a:pt x="4128584" y="0"/>
                </a:lnTo>
                <a:lnTo>
                  <a:pt x="4128584" y="2995100"/>
                </a:lnTo>
                <a:lnTo>
                  <a:pt x="0" y="29951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3" name="Freeform 13"/>
          <p:cNvSpPr/>
          <p:nvPr/>
        </p:nvSpPr>
        <p:spPr>
          <a:xfrm>
            <a:off x="15195008" y="7822889"/>
            <a:ext cx="4128584" cy="2995100"/>
          </a:xfrm>
          <a:custGeom>
            <a:avLst/>
            <a:gdLst/>
            <a:ahLst/>
            <a:cxnLst/>
            <a:rect l="l" t="t" r="r" b="b"/>
            <a:pathLst>
              <a:path w="4128584" h="2995100">
                <a:moveTo>
                  <a:pt x="0" y="0"/>
                </a:moveTo>
                <a:lnTo>
                  <a:pt x="4128584" y="0"/>
                </a:lnTo>
                <a:lnTo>
                  <a:pt x="4128584" y="2995100"/>
                </a:lnTo>
                <a:lnTo>
                  <a:pt x="0" y="29951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4" name="Freeform 14"/>
          <p:cNvSpPr/>
          <p:nvPr/>
        </p:nvSpPr>
        <p:spPr>
          <a:xfrm>
            <a:off x="167524" y="648596"/>
            <a:ext cx="17539617" cy="9471393"/>
          </a:xfrm>
          <a:custGeom>
            <a:avLst/>
            <a:gdLst/>
            <a:ahLst/>
            <a:cxnLst/>
            <a:rect l="l" t="t" r="r" b="b"/>
            <a:pathLst>
              <a:path w="17539617" h="9471393">
                <a:moveTo>
                  <a:pt x="0" y="0"/>
                </a:moveTo>
                <a:lnTo>
                  <a:pt x="17539617" y="0"/>
                </a:lnTo>
                <a:lnTo>
                  <a:pt x="17539617" y="9471393"/>
                </a:lnTo>
                <a:lnTo>
                  <a:pt x="0" y="9471393"/>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5" name="Freeform 15"/>
          <p:cNvSpPr/>
          <p:nvPr/>
        </p:nvSpPr>
        <p:spPr>
          <a:xfrm>
            <a:off x="4892674" y="53914"/>
            <a:ext cx="8089317" cy="1460325"/>
          </a:xfrm>
          <a:custGeom>
            <a:avLst/>
            <a:gdLst/>
            <a:ahLst/>
            <a:cxnLst/>
            <a:rect l="l" t="t" r="r" b="b"/>
            <a:pathLst>
              <a:path w="8089317" h="1460325">
                <a:moveTo>
                  <a:pt x="0" y="0"/>
                </a:moveTo>
                <a:lnTo>
                  <a:pt x="8089317" y="0"/>
                </a:lnTo>
                <a:lnTo>
                  <a:pt x="8089317" y="1460326"/>
                </a:lnTo>
                <a:lnTo>
                  <a:pt x="0" y="1460326"/>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6" name="Freeform 16"/>
          <p:cNvSpPr/>
          <p:nvPr/>
        </p:nvSpPr>
        <p:spPr>
          <a:xfrm>
            <a:off x="14768410" y="-1028700"/>
            <a:ext cx="4398124" cy="3854356"/>
          </a:xfrm>
          <a:custGeom>
            <a:avLst/>
            <a:gdLst/>
            <a:ahLst/>
            <a:cxnLst/>
            <a:rect l="l" t="t" r="r" b="b"/>
            <a:pathLst>
              <a:path w="4398124" h="3854356">
                <a:moveTo>
                  <a:pt x="0" y="0"/>
                </a:moveTo>
                <a:lnTo>
                  <a:pt x="4398124" y="0"/>
                </a:lnTo>
                <a:lnTo>
                  <a:pt x="4398124" y="3854356"/>
                </a:lnTo>
                <a:lnTo>
                  <a:pt x="0" y="3854356"/>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17" name="Freeform 17"/>
          <p:cNvSpPr/>
          <p:nvPr/>
        </p:nvSpPr>
        <p:spPr>
          <a:xfrm flipH="1">
            <a:off x="-903881" y="-1028700"/>
            <a:ext cx="4099665" cy="3592798"/>
          </a:xfrm>
          <a:custGeom>
            <a:avLst/>
            <a:gdLst/>
            <a:ahLst/>
            <a:cxnLst/>
            <a:rect l="l" t="t" r="r" b="b"/>
            <a:pathLst>
              <a:path w="4099665" h="3592798">
                <a:moveTo>
                  <a:pt x="4099665" y="0"/>
                </a:moveTo>
                <a:lnTo>
                  <a:pt x="0" y="0"/>
                </a:lnTo>
                <a:lnTo>
                  <a:pt x="0" y="3592798"/>
                </a:lnTo>
                <a:lnTo>
                  <a:pt x="4099665" y="3592798"/>
                </a:lnTo>
                <a:lnTo>
                  <a:pt x="4099665" y="0"/>
                </a:lnTo>
                <a:close/>
              </a:path>
            </a:pathLst>
          </a:custGeom>
          <a:blipFill>
            <a:blip r:embed="rId13">
              <a:extLst>
                <a:ext uri="{96DAC541-7B7A-43D3-8B79-37D633B846F1}">
                  <asvg:svgBlip xmlns:asvg="http://schemas.microsoft.com/office/drawing/2016/SVG/main" r:embed="rId14"/>
                </a:ext>
              </a:extLst>
            </a:blip>
            <a:stretch>
              <a:fillRect/>
            </a:stretch>
          </a:blipFill>
        </p:spPr>
      </p:sp>
      <p:grpSp>
        <p:nvGrpSpPr>
          <p:cNvPr id="18" name="Group 18"/>
          <p:cNvGrpSpPr/>
          <p:nvPr/>
        </p:nvGrpSpPr>
        <p:grpSpPr>
          <a:xfrm>
            <a:off x="408500" y="1607265"/>
            <a:ext cx="17362352" cy="8097671"/>
            <a:chOff x="0" y="0"/>
            <a:chExt cx="4572801" cy="2132720"/>
          </a:xfrm>
        </p:grpSpPr>
        <p:sp>
          <p:nvSpPr>
            <p:cNvPr id="19" name="Freeform 19"/>
            <p:cNvSpPr/>
            <p:nvPr/>
          </p:nvSpPr>
          <p:spPr>
            <a:xfrm>
              <a:off x="0" y="0"/>
              <a:ext cx="4572801" cy="2132720"/>
            </a:xfrm>
            <a:custGeom>
              <a:avLst/>
              <a:gdLst/>
              <a:ahLst/>
              <a:cxnLst/>
              <a:rect l="l" t="t" r="r" b="b"/>
              <a:pathLst>
                <a:path w="4572801" h="2132720">
                  <a:moveTo>
                    <a:pt x="22741" y="0"/>
                  </a:moveTo>
                  <a:lnTo>
                    <a:pt x="4550060" y="0"/>
                  </a:lnTo>
                  <a:cubicBezTo>
                    <a:pt x="4556091" y="0"/>
                    <a:pt x="4561875" y="2396"/>
                    <a:pt x="4566140" y="6661"/>
                  </a:cubicBezTo>
                  <a:cubicBezTo>
                    <a:pt x="4570405" y="10925"/>
                    <a:pt x="4572801" y="16710"/>
                    <a:pt x="4572801" y="22741"/>
                  </a:cubicBezTo>
                  <a:lnTo>
                    <a:pt x="4572801" y="2109979"/>
                  </a:lnTo>
                  <a:cubicBezTo>
                    <a:pt x="4572801" y="2116010"/>
                    <a:pt x="4570405" y="2121795"/>
                    <a:pt x="4566140" y="2126059"/>
                  </a:cubicBezTo>
                  <a:cubicBezTo>
                    <a:pt x="4561875" y="2130324"/>
                    <a:pt x="4556091" y="2132720"/>
                    <a:pt x="4550060" y="2132720"/>
                  </a:cubicBezTo>
                  <a:lnTo>
                    <a:pt x="22741" y="2132720"/>
                  </a:lnTo>
                  <a:cubicBezTo>
                    <a:pt x="16710" y="2132720"/>
                    <a:pt x="10925" y="2130324"/>
                    <a:pt x="6661" y="2126059"/>
                  </a:cubicBezTo>
                  <a:cubicBezTo>
                    <a:pt x="2396" y="2121795"/>
                    <a:pt x="0" y="2116010"/>
                    <a:pt x="0" y="2109979"/>
                  </a:cubicBezTo>
                  <a:lnTo>
                    <a:pt x="0" y="22741"/>
                  </a:lnTo>
                  <a:cubicBezTo>
                    <a:pt x="0" y="16710"/>
                    <a:pt x="2396" y="10925"/>
                    <a:pt x="6661" y="6661"/>
                  </a:cubicBezTo>
                  <a:cubicBezTo>
                    <a:pt x="10925" y="2396"/>
                    <a:pt x="16710" y="0"/>
                    <a:pt x="22741" y="0"/>
                  </a:cubicBezTo>
                  <a:close/>
                </a:path>
              </a:pathLst>
            </a:custGeom>
            <a:solidFill>
              <a:srgbClr val="DBCBAA"/>
            </a:solidFill>
          </p:spPr>
        </p:sp>
        <p:sp>
          <p:nvSpPr>
            <p:cNvPr id="20" name="TextBox 20"/>
            <p:cNvSpPr txBox="1"/>
            <p:nvPr/>
          </p:nvSpPr>
          <p:spPr>
            <a:xfrm>
              <a:off x="0" y="-38100"/>
              <a:ext cx="4572801" cy="2170820"/>
            </a:xfrm>
            <a:prstGeom prst="rect">
              <a:avLst/>
            </a:prstGeom>
          </p:spPr>
          <p:txBody>
            <a:bodyPr lIns="50800" tIns="50800" rIns="50800" bIns="50800" rtlCol="0" anchor="ctr"/>
            <a:lstStyle/>
            <a:p>
              <a:pPr algn="ctr">
                <a:lnSpc>
                  <a:spcPts val="2659"/>
                </a:lnSpc>
              </a:pPr>
              <a:endParaRPr/>
            </a:p>
          </p:txBody>
        </p:sp>
      </p:grpSp>
      <p:grpSp>
        <p:nvGrpSpPr>
          <p:cNvPr id="21" name="Group 21"/>
          <p:cNvGrpSpPr/>
          <p:nvPr/>
        </p:nvGrpSpPr>
        <p:grpSpPr>
          <a:xfrm>
            <a:off x="16306800" y="8768417"/>
            <a:ext cx="1669731" cy="1316505"/>
            <a:chOff x="0" y="0"/>
            <a:chExt cx="1912616" cy="1678011"/>
          </a:xfrm>
        </p:grpSpPr>
        <p:grpSp>
          <p:nvGrpSpPr>
            <p:cNvPr id="22" name="Group 22"/>
            <p:cNvGrpSpPr/>
            <p:nvPr/>
          </p:nvGrpSpPr>
          <p:grpSpPr>
            <a:xfrm>
              <a:off x="0" y="0"/>
              <a:ext cx="1912616" cy="1678011"/>
              <a:chOff x="0" y="0"/>
              <a:chExt cx="377801" cy="331459"/>
            </a:xfrm>
          </p:grpSpPr>
          <p:sp>
            <p:nvSpPr>
              <p:cNvPr id="23" name="Freeform 23"/>
              <p:cNvSpPr/>
              <p:nvPr/>
            </p:nvSpPr>
            <p:spPr>
              <a:xfrm>
                <a:off x="0" y="0"/>
                <a:ext cx="377801" cy="331459"/>
              </a:xfrm>
              <a:custGeom>
                <a:avLst/>
                <a:gdLst/>
                <a:ahLst/>
                <a:cxnLst/>
                <a:rect l="l" t="t" r="r" b="b"/>
                <a:pathLst>
                  <a:path w="377801" h="331459">
                    <a:moveTo>
                      <a:pt x="165729" y="0"/>
                    </a:moveTo>
                    <a:lnTo>
                      <a:pt x="212071" y="0"/>
                    </a:lnTo>
                    <a:cubicBezTo>
                      <a:pt x="256025" y="0"/>
                      <a:pt x="298179" y="17461"/>
                      <a:pt x="329260" y="48541"/>
                    </a:cubicBezTo>
                    <a:cubicBezTo>
                      <a:pt x="360340" y="79621"/>
                      <a:pt x="377801" y="121775"/>
                      <a:pt x="377801" y="165729"/>
                    </a:cubicBezTo>
                    <a:lnTo>
                      <a:pt x="377801" y="165729"/>
                    </a:lnTo>
                    <a:cubicBezTo>
                      <a:pt x="377801" y="257259"/>
                      <a:pt x="303601" y="331459"/>
                      <a:pt x="212071" y="331459"/>
                    </a:cubicBezTo>
                    <a:lnTo>
                      <a:pt x="165729" y="331459"/>
                    </a:lnTo>
                    <a:cubicBezTo>
                      <a:pt x="74200" y="331459"/>
                      <a:pt x="0" y="257259"/>
                      <a:pt x="0" y="165729"/>
                    </a:cubicBezTo>
                    <a:lnTo>
                      <a:pt x="0" y="165729"/>
                    </a:lnTo>
                    <a:cubicBezTo>
                      <a:pt x="0" y="74200"/>
                      <a:pt x="74200" y="0"/>
                      <a:pt x="165729" y="0"/>
                    </a:cubicBezTo>
                    <a:close/>
                  </a:path>
                </a:pathLst>
              </a:custGeom>
              <a:solidFill>
                <a:srgbClr val="C3A978"/>
              </a:solidFill>
              <a:ln w="47625" cap="rnd">
                <a:solidFill>
                  <a:srgbClr val="CAB386"/>
                </a:solidFill>
                <a:prstDash val="solid"/>
                <a:round/>
              </a:ln>
            </p:spPr>
          </p:sp>
          <p:sp>
            <p:nvSpPr>
              <p:cNvPr id="24" name="TextBox 24"/>
              <p:cNvSpPr txBox="1"/>
              <p:nvPr/>
            </p:nvSpPr>
            <p:spPr>
              <a:xfrm>
                <a:off x="0" y="-38100"/>
                <a:ext cx="377801" cy="369559"/>
              </a:xfrm>
              <a:prstGeom prst="rect">
                <a:avLst/>
              </a:prstGeom>
            </p:spPr>
            <p:txBody>
              <a:bodyPr lIns="50800" tIns="50800" rIns="50800" bIns="50800" rtlCol="0" anchor="ctr"/>
              <a:lstStyle/>
              <a:p>
                <a:pPr algn="ctr">
                  <a:lnSpc>
                    <a:spcPts val="2659"/>
                  </a:lnSpc>
                  <a:spcBef>
                    <a:spcPct val="0"/>
                  </a:spcBef>
                </a:pPr>
                <a:endParaRPr/>
              </a:p>
            </p:txBody>
          </p:sp>
        </p:grpSp>
        <p:sp>
          <p:nvSpPr>
            <p:cNvPr id="25" name="TextBox 25"/>
            <p:cNvSpPr txBox="1"/>
            <p:nvPr/>
          </p:nvSpPr>
          <p:spPr>
            <a:xfrm>
              <a:off x="312043" y="96017"/>
              <a:ext cx="1288532" cy="1174583"/>
            </a:xfrm>
            <a:prstGeom prst="rect">
              <a:avLst/>
            </a:prstGeom>
          </p:spPr>
          <p:txBody>
            <a:bodyPr lIns="0" tIns="0" rIns="0" bIns="0" rtlCol="0" anchor="t">
              <a:spAutoFit/>
            </a:bodyPr>
            <a:lstStyle/>
            <a:p>
              <a:pPr algn="ctr">
                <a:lnSpc>
                  <a:spcPts val="8025"/>
                </a:lnSpc>
              </a:pPr>
              <a:r>
                <a:rPr lang="en-US" sz="6079" spc="-255" dirty="0">
                  <a:solidFill>
                    <a:srgbClr val="000000"/>
                  </a:solidFill>
                  <a:latin typeface="Candal"/>
                  <a:ea typeface="Candal"/>
                  <a:cs typeface="Candal"/>
                  <a:sym typeface="Candal"/>
                </a:rPr>
                <a:t>32</a:t>
              </a:r>
            </a:p>
          </p:txBody>
        </p:sp>
      </p:grpSp>
      <p:sp>
        <p:nvSpPr>
          <p:cNvPr id="26" name="Freeform 26"/>
          <p:cNvSpPr/>
          <p:nvPr/>
        </p:nvSpPr>
        <p:spPr>
          <a:xfrm>
            <a:off x="408500" y="3428642"/>
            <a:ext cx="8267174" cy="4133587"/>
          </a:xfrm>
          <a:custGeom>
            <a:avLst/>
            <a:gdLst/>
            <a:ahLst/>
            <a:cxnLst/>
            <a:rect l="l" t="t" r="r" b="b"/>
            <a:pathLst>
              <a:path w="8267174" h="4133587">
                <a:moveTo>
                  <a:pt x="0" y="0"/>
                </a:moveTo>
                <a:lnTo>
                  <a:pt x="8267175" y="0"/>
                </a:lnTo>
                <a:lnTo>
                  <a:pt x="8267175" y="4133587"/>
                </a:lnTo>
                <a:lnTo>
                  <a:pt x="0" y="4133587"/>
                </a:lnTo>
                <a:lnTo>
                  <a:pt x="0" y="0"/>
                </a:lnTo>
                <a:close/>
              </a:path>
            </a:pathLst>
          </a:custGeom>
          <a:blipFill>
            <a:blip r:embed="rId15"/>
            <a:stretch>
              <a:fillRect/>
            </a:stretch>
          </a:blipFill>
        </p:spPr>
      </p:sp>
      <p:sp>
        <p:nvSpPr>
          <p:cNvPr id="27" name="Freeform 27"/>
          <p:cNvSpPr/>
          <p:nvPr/>
        </p:nvSpPr>
        <p:spPr>
          <a:xfrm>
            <a:off x="9503679" y="3428642"/>
            <a:ext cx="8267174" cy="4133587"/>
          </a:xfrm>
          <a:custGeom>
            <a:avLst/>
            <a:gdLst/>
            <a:ahLst/>
            <a:cxnLst/>
            <a:rect l="l" t="t" r="r" b="b"/>
            <a:pathLst>
              <a:path w="8267174" h="4133587">
                <a:moveTo>
                  <a:pt x="0" y="0"/>
                </a:moveTo>
                <a:lnTo>
                  <a:pt x="8267174" y="0"/>
                </a:lnTo>
                <a:lnTo>
                  <a:pt x="8267174" y="4133587"/>
                </a:lnTo>
                <a:lnTo>
                  <a:pt x="0" y="4133587"/>
                </a:lnTo>
                <a:lnTo>
                  <a:pt x="0" y="0"/>
                </a:lnTo>
                <a:close/>
              </a:path>
            </a:pathLst>
          </a:custGeom>
          <a:blipFill>
            <a:blip r:embed="rId16"/>
            <a:stretch>
              <a:fillRect/>
            </a:stretch>
          </a:blipFill>
        </p:spPr>
      </p:sp>
      <p:sp>
        <p:nvSpPr>
          <p:cNvPr id="28" name="TextBox 28"/>
          <p:cNvSpPr txBox="1"/>
          <p:nvPr/>
        </p:nvSpPr>
        <p:spPr>
          <a:xfrm>
            <a:off x="5077464" y="452906"/>
            <a:ext cx="7719738" cy="696261"/>
          </a:xfrm>
          <a:prstGeom prst="rect">
            <a:avLst/>
          </a:prstGeom>
        </p:spPr>
        <p:txBody>
          <a:bodyPr lIns="0" tIns="0" rIns="0" bIns="0" rtlCol="0" anchor="t">
            <a:spAutoFit/>
          </a:bodyPr>
          <a:lstStyle/>
          <a:p>
            <a:pPr algn="ctr">
              <a:lnSpc>
                <a:spcPts val="5466"/>
              </a:lnSpc>
            </a:pPr>
            <a:r>
              <a:rPr lang="en-US" sz="5061" spc="-344">
                <a:solidFill>
                  <a:srgbClr val="DBCBAA"/>
                </a:solidFill>
                <a:latin typeface="Candal"/>
                <a:ea typeface="Candal"/>
                <a:cs typeface="Candal"/>
                <a:sym typeface="Candal"/>
              </a:rPr>
              <a:t>Hasil Analisa</a:t>
            </a:r>
          </a:p>
        </p:txBody>
      </p:sp>
      <p:sp>
        <p:nvSpPr>
          <p:cNvPr id="29" name="TextBox 29"/>
          <p:cNvSpPr txBox="1"/>
          <p:nvPr/>
        </p:nvSpPr>
        <p:spPr>
          <a:xfrm>
            <a:off x="2563792" y="2611723"/>
            <a:ext cx="4836158" cy="556260"/>
          </a:xfrm>
          <a:prstGeom prst="rect">
            <a:avLst/>
          </a:prstGeom>
        </p:spPr>
        <p:txBody>
          <a:bodyPr lIns="0" tIns="0" rIns="0" bIns="0" rtlCol="0" anchor="t">
            <a:spAutoFit/>
          </a:bodyPr>
          <a:lstStyle/>
          <a:p>
            <a:pPr algn="ctr">
              <a:lnSpc>
                <a:spcPts val="4319"/>
              </a:lnSpc>
            </a:pPr>
            <a:r>
              <a:rPr lang="en-US" sz="3999" spc="-271">
                <a:solidFill>
                  <a:srgbClr val="FFFFFF"/>
                </a:solidFill>
                <a:latin typeface="Candal"/>
                <a:ea typeface="Candal"/>
                <a:cs typeface="Candal"/>
                <a:sym typeface="Candal"/>
              </a:rPr>
              <a:t>Model yolov5s</a:t>
            </a:r>
          </a:p>
        </p:txBody>
      </p:sp>
      <p:sp>
        <p:nvSpPr>
          <p:cNvPr id="30" name="TextBox 30"/>
          <p:cNvSpPr txBox="1"/>
          <p:nvPr/>
        </p:nvSpPr>
        <p:spPr>
          <a:xfrm>
            <a:off x="10947390" y="2611723"/>
            <a:ext cx="4836158" cy="556260"/>
          </a:xfrm>
          <a:prstGeom prst="rect">
            <a:avLst/>
          </a:prstGeom>
        </p:spPr>
        <p:txBody>
          <a:bodyPr lIns="0" tIns="0" rIns="0" bIns="0" rtlCol="0" anchor="t">
            <a:spAutoFit/>
          </a:bodyPr>
          <a:lstStyle/>
          <a:p>
            <a:pPr algn="ctr">
              <a:lnSpc>
                <a:spcPts val="4319"/>
              </a:lnSpc>
            </a:pPr>
            <a:r>
              <a:rPr lang="en-US" sz="3999" spc="-271">
                <a:solidFill>
                  <a:srgbClr val="FFFFFF"/>
                </a:solidFill>
                <a:latin typeface="Candal"/>
                <a:ea typeface="Candal"/>
                <a:cs typeface="Candal"/>
                <a:sym typeface="Candal"/>
              </a:rPr>
              <a:t>Model yolov5m</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5111" b="-15111"/>
            </a:stretch>
          </a:blipFill>
        </p:spPr>
      </p:sp>
      <p:sp>
        <p:nvSpPr>
          <p:cNvPr id="3" name="Freeform 3"/>
          <p:cNvSpPr/>
          <p:nvPr/>
        </p:nvSpPr>
        <p:spPr>
          <a:xfrm>
            <a:off x="2563792" y="9258300"/>
            <a:ext cx="7315200" cy="1303436"/>
          </a:xfrm>
          <a:custGeom>
            <a:avLst/>
            <a:gdLst/>
            <a:ahLst/>
            <a:cxnLst/>
            <a:rect l="l" t="t" r="r" b="b"/>
            <a:pathLst>
              <a:path w="7315200" h="1303436">
                <a:moveTo>
                  <a:pt x="0" y="0"/>
                </a:moveTo>
                <a:lnTo>
                  <a:pt x="7315200" y="0"/>
                </a:lnTo>
                <a:lnTo>
                  <a:pt x="7315200" y="1303436"/>
                </a:lnTo>
                <a:lnTo>
                  <a:pt x="0" y="13034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9503679" y="9258300"/>
            <a:ext cx="7315200" cy="1303436"/>
          </a:xfrm>
          <a:custGeom>
            <a:avLst/>
            <a:gdLst/>
            <a:ahLst/>
            <a:cxnLst/>
            <a:rect l="l" t="t" r="r" b="b"/>
            <a:pathLst>
              <a:path w="7315200" h="1303436">
                <a:moveTo>
                  <a:pt x="0" y="0"/>
                </a:moveTo>
                <a:lnTo>
                  <a:pt x="7315200" y="0"/>
                </a:lnTo>
                <a:lnTo>
                  <a:pt x="7315200" y="1303436"/>
                </a:lnTo>
                <a:lnTo>
                  <a:pt x="0" y="13034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5" name="Group 5"/>
          <p:cNvGrpSpPr/>
          <p:nvPr/>
        </p:nvGrpSpPr>
        <p:grpSpPr>
          <a:xfrm>
            <a:off x="-206668" y="-154471"/>
            <a:ext cx="18288000" cy="12506000"/>
            <a:chOff x="0" y="0"/>
            <a:chExt cx="24384000" cy="16674667"/>
          </a:xfrm>
        </p:grpSpPr>
        <p:sp>
          <p:nvSpPr>
            <p:cNvPr id="6" name="Freeform 6"/>
            <p:cNvSpPr/>
            <p:nvPr/>
          </p:nvSpPr>
          <p:spPr>
            <a:xfrm>
              <a:off x="0" y="0"/>
              <a:ext cx="9189705" cy="9189705"/>
            </a:xfrm>
            <a:custGeom>
              <a:avLst/>
              <a:gdLst/>
              <a:ahLst/>
              <a:cxnLst/>
              <a:rect l="l" t="t" r="r" b="b"/>
              <a:pathLst>
                <a:path w="9189705" h="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7" name="Freeform 7"/>
            <p:cNvSpPr/>
            <p:nvPr/>
          </p:nvSpPr>
          <p:spPr>
            <a:xfrm>
              <a:off x="0" y="7484962"/>
              <a:ext cx="9189705" cy="9189705"/>
            </a:xfrm>
            <a:custGeom>
              <a:avLst/>
              <a:gdLst/>
              <a:ahLst/>
              <a:cxnLst/>
              <a:rect l="l" t="t" r="r" b="b"/>
              <a:pathLst>
                <a:path w="9189705" h="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8" name="Freeform 8"/>
            <p:cNvSpPr/>
            <p:nvPr/>
          </p:nvSpPr>
          <p:spPr>
            <a:xfrm>
              <a:off x="7597148" y="0"/>
              <a:ext cx="9189705" cy="9189705"/>
            </a:xfrm>
            <a:custGeom>
              <a:avLst/>
              <a:gdLst/>
              <a:ahLst/>
              <a:cxnLst/>
              <a:rect l="l" t="t" r="r" b="b"/>
              <a:pathLst>
                <a:path w="9189705" h="9189705">
                  <a:moveTo>
                    <a:pt x="0" y="0"/>
                  </a:moveTo>
                  <a:lnTo>
                    <a:pt x="9189704" y="0"/>
                  </a:lnTo>
                  <a:lnTo>
                    <a:pt x="9189704"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9" name="Freeform 9"/>
            <p:cNvSpPr/>
            <p:nvPr/>
          </p:nvSpPr>
          <p:spPr>
            <a:xfrm>
              <a:off x="7597148" y="7484962"/>
              <a:ext cx="9189705" cy="9189705"/>
            </a:xfrm>
            <a:custGeom>
              <a:avLst/>
              <a:gdLst/>
              <a:ahLst/>
              <a:cxnLst/>
              <a:rect l="l" t="t" r="r" b="b"/>
              <a:pathLst>
                <a:path w="9189705" h="9189705">
                  <a:moveTo>
                    <a:pt x="0" y="0"/>
                  </a:moveTo>
                  <a:lnTo>
                    <a:pt x="9189704" y="0"/>
                  </a:lnTo>
                  <a:lnTo>
                    <a:pt x="9189704"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10" name="Freeform 10"/>
            <p:cNvSpPr/>
            <p:nvPr/>
          </p:nvSpPr>
          <p:spPr>
            <a:xfrm>
              <a:off x="15194295" y="0"/>
              <a:ext cx="9189705" cy="9189705"/>
            </a:xfrm>
            <a:custGeom>
              <a:avLst/>
              <a:gdLst/>
              <a:ahLst/>
              <a:cxnLst/>
              <a:rect l="l" t="t" r="r" b="b"/>
              <a:pathLst>
                <a:path w="9189705" h="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11" name="Freeform 11"/>
            <p:cNvSpPr/>
            <p:nvPr/>
          </p:nvSpPr>
          <p:spPr>
            <a:xfrm>
              <a:off x="15194295" y="7484962"/>
              <a:ext cx="9189705" cy="9189705"/>
            </a:xfrm>
            <a:custGeom>
              <a:avLst/>
              <a:gdLst/>
              <a:ahLst/>
              <a:cxnLst/>
              <a:rect l="l" t="t" r="r" b="b"/>
              <a:pathLst>
                <a:path w="9189705" h="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grpSp>
      <p:sp>
        <p:nvSpPr>
          <p:cNvPr id="12" name="Freeform 12"/>
          <p:cNvSpPr/>
          <p:nvPr/>
        </p:nvSpPr>
        <p:spPr>
          <a:xfrm>
            <a:off x="-1027471" y="7822889"/>
            <a:ext cx="4128584" cy="2995100"/>
          </a:xfrm>
          <a:custGeom>
            <a:avLst/>
            <a:gdLst/>
            <a:ahLst/>
            <a:cxnLst/>
            <a:rect l="l" t="t" r="r" b="b"/>
            <a:pathLst>
              <a:path w="4128584" h="2995100">
                <a:moveTo>
                  <a:pt x="0" y="0"/>
                </a:moveTo>
                <a:lnTo>
                  <a:pt x="4128584" y="0"/>
                </a:lnTo>
                <a:lnTo>
                  <a:pt x="4128584" y="2995100"/>
                </a:lnTo>
                <a:lnTo>
                  <a:pt x="0" y="29951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3" name="Freeform 13"/>
          <p:cNvSpPr/>
          <p:nvPr/>
        </p:nvSpPr>
        <p:spPr>
          <a:xfrm>
            <a:off x="15195008" y="7822889"/>
            <a:ext cx="4128584" cy="2995100"/>
          </a:xfrm>
          <a:custGeom>
            <a:avLst/>
            <a:gdLst/>
            <a:ahLst/>
            <a:cxnLst/>
            <a:rect l="l" t="t" r="r" b="b"/>
            <a:pathLst>
              <a:path w="4128584" h="2995100">
                <a:moveTo>
                  <a:pt x="0" y="0"/>
                </a:moveTo>
                <a:lnTo>
                  <a:pt x="4128584" y="0"/>
                </a:lnTo>
                <a:lnTo>
                  <a:pt x="4128584" y="2995100"/>
                </a:lnTo>
                <a:lnTo>
                  <a:pt x="0" y="29951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4" name="Freeform 14"/>
          <p:cNvSpPr/>
          <p:nvPr/>
        </p:nvSpPr>
        <p:spPr>
          <a:xfrm>
            <a:off x="167524" y="648596"/>
            <a:ext cx="17539617" cy="9471393"/>
          </a:xfrm>
          <a:custGeom>
            <a:avLst/>
            <a:gdLst/>
            <a:ahLst/>
            <a:cxnLst/>
            <a:rect l="l" t="t" r="r" b="b"/>
            <a:pathLst>
              <a:path w="17539617" h="9471393">
                <a:moveTo>
                  <a:pt x="0" y="0"/>
                </a:moveTo>
                <a:lnTo>
                  <a:pt x="17539617" y="0"/>
                </a:lnTo>
                <a:lnTo>
                  <a:pt x="17539617" y="9471393"/>
                </a:lnTo>
                <a:lnTo>
                  <a:pt x="0" y="9471393"/>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5" name="Freeform 15"/>
          <p:cNvSpPr/>
          <p:nvPr/>
        </p:nvSpPr>
        <p:spPr>
          <a:xfrm>
            <a:off x="4892674" y="53914"/>
            <a:ext cx="8089317" cy="1460325"/>
          </a:xfrm>
          <a:custGeom>
            <a:avLst/>
            <a:gdLst/>
            <a:ahLst/>
            <a:cxnLst/>
            <a:rect l="l" t="t" r="r" b="b"/>
            <a:pathLst>
              <a:path w="8089317" h="1460325">
                <a:moveTo>
                  <a:pt x="0" y="0"/>
                </a:moveTo>
                <a:lnTo>
                  <a:pt x="8089317" y="0"/>
                </a:lnTo>
                <a:lnTo>
                  <a:pt x="8089317" y="1460326"/>
                </a:lnTo>
                <a:lnTo>
                  <a:pt x="0" y="1460326"/>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6" name="Freeform 16"/>
          <p:cNvSpPr/>
          <p:nvPr/>
        </p:nvSpPr>
        <p:spPr>
          <a:xfrm>
            <a:off x="14768410" y="-1028700"/>
            <a:ext cx="4398124" cy="3854356"/>
          </a:xfrm>
          <a:custGeom>
            <a:avLst/>
            <a:gdLst/>
            <a:ahLst/>
            <a:cxnLst/>
            <a:rect l="l" t="t" r="r" b="b"/>
            <a:pathLst>
              <a:path w="4398124" h="3854356">
                <a:moveTo>
                  <a:pt x="0" y="0"/>
                </a:moveTo>
                <a:lnTo>
                  <a:pt x="4398124" y="0"/>
                </a:lnTo>
                <a:lnTo>
                  <a:pt x="4398124" y="3854356"/>
                </a:lnTo>
                <a:lnTo>
                  <a:pt x="0" y="3854356"/>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17" name="Freeform 17"/>
          <p:cNvSpPr/>
          <p:nvPr/>
        </p:nvSpPr>
        <p:spPr>
          <a:xfrm flipH="1">
            <a:off x="-903881" y="-1028700"/>
            <a:ext cx="4099665" cy="3592798"/>
          </a:xfrm>
          <a:custGeom>
            <a:avLst/>
            <a:gdLst/>
            <a:ahLst/>
            <a:cxnLst/>
            <a:rect l="l" t="t" r="r" b="b"/>
            <a:pathLst>
              <a:path w="4099665" h="3592798">
                <a:moveTo>
                  <a:pt x="4099665" y="0"/>
                </a:moveTo>
                <a:lnTo>
                  <a:pt x="0" y="0"/>
                </a:lnTo>
                <a:lnTo>
                  <a:pt x="0" y="3592798"/>
                </a:lnTo>
                <a:lnTo>
                  <a:pt x="4099665" y="3592798"/>
                </a:lnTo>
                <a:lnTo>
                  <a:pt x="4099665" y="0"/>
                </a:lnTo>
                <a:close/>
              </a:path>
            </a:pathLst>
          </a:custGeom>
          <a:blipFill>
            <a:blip r:embed="rId13">
              <a:extLst>
                <a:ext uri="{96DAC541-7B7A-43D3-8B79-37D633B846F1}">
                  <asvg:svgBlip xmlns:asvg="http://schemas.microsoft.com/office/drawing/2016/SVG/main" r:embed="rId14"/>
                </a:ext>
              </a:extLst>
            </a:blip>
            <a:stretch>
              <a:fillRect/>
            </a:stretch>
          </a:blipFill>
        </p:spPr>
      </p:sp>
      <p:grpSp>
        <p:nvGrpSpPr>
          <p:cNvPr id="18" name="Group 18"/>
          <p:cNvGrpSpPr/>
          <p:nvPr/>
        </p:nvGrpSpPr>
        <p:grpSpPr>
          <a:xfrm>
            <a:off x="408500" y="1607265"/>
            <a:ext cx="17362352" cy="8097671"/>
            <a:chOff x="0" y="0"/>
            <a:chExt cx="4572801" cy="2132720"/>
          </a:xfrm>
        </p:grpSpPr>
        <p:sp>
          <p:nvSpPr>
            <p:cNvPr id="19" name="Freeform 19"/>
            <p:cNvSpPr/>
            <p:nvPr/>
          </p:nvSpPr>
          <p:spPr>
            <a:xfrm>
              <a:off x="0" y="0"/>
              <a:ext cx="4572801" cy="2132720"/>
            </a:xfrm>
            <a:custGeom>
              <a:avLst/>
              <a:gdLst/>
              <a:ahLst/>
              <a:cxnLst/>
              <a:rect l="l" t="t" r="r" b="b"/>
              <a:pathLst>
                <a:path w="4572801" h="2132720">
                  <a:moveTo>
                    <a:pt x="22741" y="0"/>
                  </a:moveTo>
                  <a:lnTo>
                    <a:pt x="4550060" y="0"/>
                  </a:lnTo>
                  <a:cubicBezTo>
                    <a:pt x="4556091" y="0"/>
                    <a:pt x="4561875" y="2396"/>
                    <a:pt x="4566140" y="6661"/>
                  </a:cubicBezTo>
                  <a:cubicBezTo>
                    <a:pt x="4570405" y="10925"/>
                    <a:pt x="4572801" y="16710"/>
                    <a:pt x="4572801" y="22741"/>
                  </a:cubicBezTo>
                  <a:lnTo>
                    <a:pt x="4572801" y="2109979"/>
                  </a:lnTo>
                  <a:cubicBezTo>
                    <a:pt x="4572801" y="2116010"/>
                    <a:pt x="4570405" y="2121795"/>
                    <a:pt x="4566140" y="2126059"/>
                  </a:cubicBezTo>
                  <a:cubicBezTo>
                    <a:pt x="4561875" y="2130324"/>
                    <a:pt x="4556091" y="2132720"/>
                    <a:pt x="4550060" y="2132720"/>
                  </a:cubicBezTo>
                  <a:lnTo>
                    <a:pt x="22741" y="2132720"/>
                  </a:lnTo>
                  <a:cubicBezTo>
                    <a:pt x="16710" y="2132720"/>
                    <a:pt x="10925" y="2130324"/>
                    <a:pt x="6661" y="2126059"/>
                  </a:cubicBezTo>
                  <a:cubicBezTo>
                    <a:pt x="2396" y="2121795"/>
                    <a:pt x="0" y="2116010"/>
                    <a:pt x="0" y="2109979"/>
                  </a:cubicBezTo>
                  <a:lnTo>
                    <a:pt x="0" y="22741"/>
                  </a:lnTo>
                  <a:cubicBezTo>
                    <a:pt x="0" y="16710"/>
                    <a:pt x="2396" y="10925"/>
                    <a:pt x="6661" y="6661"/>
                  </a:cubicBezTo>
                  <a:cubicBezTo>
                    <a:pt x="10925" y="2396"/>
                    <a:pt x="16710" y="0"/>
                    <a:pt x="22741" y="0"/>
                  </a:cubicBezTo>
                  <a:close/>
                </a:path>
              </a:pathLst>
            </a:custGeom>
            <a:solidFill>
              <a:srgbClr val="DBCBAA"/>
            </a:solidFill>
          </p:spPr>
        </p:sp>
        <p:sp>
          <p:nvSpPr>
            <p:cNvPr id="20" name="TextBox 20"/>
            <p:cNvSpPr txBox="1"/>
            <p:nvPr/>
          </p:nvSpPr>
          <p:spPr>
            <a:xfrm>
              <a:off x="0" y="-38100"/>
              <a:ext cx="4572801" cy="2170820"/>
            </a:xfrm>
            <a:prstGeom prst="rect">
              <a:avLst/>
            </a:prstGeom>
          </p:spPr>
          <p:txBody>
            <a:bodyPr lIns="50800" tIns="50800" rIns="50800" bIns="50800" rtlCol="0" anchor="ctr"/>
            <a:lstStyle/>
            <a:p>
              <a:pPr algn="ctr">
                <a:lnSpc>
                  <a:spcPts val="2659"/>
                </a:lnSpc>
              </a:pPr>
              <a:endParaRPr/>
            </a:p>
          </p:txBody>
        </p:sp>
      </p:grpSp>
      <p:grpSp>
        <p:nvGrpSpPr>
          <p:cNvPr id="21" name="Group 21"/>
          <p:cNvGrpSpPr/>
          <p:nvPr/>
        </p:nvGrpSpPr>
        <p:grpSpPr>
          <a:xfrm>
            <a:off x="16269563" y="8861481"/>
            <a:ext cx="1706968" cy="1258508"/>
            <a:chOff x="0" y="0"/>
            <a:chExt cx="2275957" cy="1678011"/>
          </a:xfrm>
        </p:grpSpPr>
        <p:grpSp>
          <p:nvGrpSpPr>
            <p:cNvPr id="22" name="Group 22"/>
            <p:cNvGrpSpPr/>
            <p:nvPr/>
          </p:nvGrpSpPr>
          <p:grpSpPr>
            <a:xfrm>
              <a:off x="0" y="0"/>
              <a:ext cx="2275957" cy="1678011"/>
              <a:chOff x="0" y="0"/>
              <a:chExt cx="449572" cy="331459"/>
            </a:xfrm>
          </p:grpSpPr>
          <p:sp>
            <p:nvSpPr>
              <p:cNvPr id="23" name="Freeform 23"/>
              <p:cNvSpPr/>
              <p:nvPr/>
            </p:nvSpPr>
            <p:spPr>
              <a:xfrm>
                <a:off x="0" y="0"/>
                <a:ext cx="449572" cy="331459"/>
              </a:xfrm>
              <a:custGeom>
                <a:avLst/>
                <a:gdLst/>
                <a:ahLst/>
                <a:cxnLst/>
                <a:rect l="l" t="t" r="r" b="b"/>
                <a:pathLst>
                  <a:path w="449572" h="331459">
                    <a:moveTo>
                      <a:pt x="165729" y="0"/>
                    </a:moveTo>
                    <a:lnTo>
                      <a:pt x="283842" y="0"/>
                    </a:lnTo>
                    <a:cubicBezTo>
                      <a:pt x="327797" y="0"/>
                      <a:pt x="369950" y="17461"/>
                      <a:pt x="401031" y="48541"/>
                    </a:cubicBezTo>
                    <a:cubicBezTo>
                      <a:pt x="432111" y="79621"/>
                      <a:pt x="449572" y="121775"/>
                      <a:pt x="449572" y="165729"/>
                    </a:cubicBezTo>
                    <a:lnTo>
                      <a:pt x="449572" y="165729"/>
                    </a:lnTo>
                    <a:cubicBezTo>
                      <a:pt x="449572" y="257259"/>
                      <a:pt x="375372" y="331459"/>
                      <a:pt x="283842" y="331459"/>
                    </a:cubicBezTo>
                    <a:lnTo>
                      <a:pt x="165729" y="331459"/>
                    </a:lnTo>
                    <a:cubicBezTo>
                      <a:pt x="74200" y="331459"/>
                      <a:pt x="0" y="257259"/>
                      <a:pt x="0" y="165729"/>
                    </a:cubicBezTo>
                    <a:lnTo>
                      <a:pt x="0" y="165729"/>
                    </a:lnTo>
                    <a:cubicBezTo>
                      <a:pt x="0" y="74200"/>
                      <a:pt x="74200" y="0"/>
                      <a:pt x="165729" y="0"/>
                    </a:cubicBezTo>
                    <a:close/>
                  </a:path>
                </a:pathLst>
              </a:custGeom>
              <a:solidFill>
                <a:srgbClr val="C3A978"/>
              </a:solidFill>
              <a:ln w="47625" cap="rnd">
                <a:solidFill>
                  <a:srgbClr val="CAB386"/>
                </a:solidFill>
                <a:prstDash val="solid"/>
                <a:round/>
              </a:ln>
            </p:spPr>
          </p:sp>
          <p:sp>
            <p:nvSpPr>
              <p:cNvPr id="24" name="TextBox 24"/>
              <p:cNvSpPr txBox="1"/>
              <p:nvPr/>
            </p:nvSpPr>
            <p:spPr>
              <a:xfrm>
                <a:off x="0" y="-38100"/>
                <a:ext cx="449572" cy="369559"/>
              </a:xfrm>
              <a:prstGeom prst="rect">
                <a:avLst/>
              </a:prstGeom>
            </p:spPr>
            <p:txBody>
              <a:bodyPr lIns="50800" tIns="50800" rIns="50800" bIns="50800" rtlCol="0" anchor="ctr"/>
              <a:lstStyle/>
              <a:p>
                <a:pPr algn="ctr">
                  <a:lnSpc>
                    <a:spcPts val="2659"/>
                  </a:lnSpc>
                  <a:spcBef>
                    <a:spcPct val="0"/>
                  </a:spcBef>
                </a:pPr>
                <a:endParaRPr/>
              </a:p>
            </p:txBody>
          </p:sp>
        </p:grpSp>
        <p:sp>
          <p:nvSpPr>
            <p:cNvPr id="25" name="TextBox 25"/>
            <p:cNvSpPr txBox="1"/>
            <p:nvPr/>
          </p:nvSpPr>
          <p:spPr>
            <a:xfrm>
              <a:off x="371320" y="96017"/>
              <a:ext cx="1533316" cy="1228712"/>
            </a:xfrm>
            <a:prstGeom prst="rect">
              <a:avLst/>
            </a:prstGeom>
          </p:spPr>
          <p:txBody>
            <a:bodyPr lIns="0" tIns="0" rIns="0" bIns="0" rtlCol="0" anchor="t">
              <a:spAutoFit/>
            </a:bodyPr>
            <a:lstStyle/>
            <a:p>
              <a:pPr algn="ctr">
                <a:lnSpc>
                  <a:spcPts val="8025"/>
                </a:lnSpc>
              </a:pPr>
              <a:r>
                <a:rPr lang="en-US" sz="6079" spc="-255" dirty="0">
                  <a:solidFill>
                    <a:srgbClr val="000000"/>
                  </a:solidFill>
                  <a:latin typeface="Candal"/>
                  <a:ea typeface="Candal"/>
                  <a:cs typeface="Candal"/>
                  <a:sym typeface="Candal"/>
                </a:rPr>
                <a:t>33</a:t>
              </a:r>
            </a:p>
          </p:txBody>
        </p:sp>
      </p:grpSp>
      <p:sp>
        <p:nvSpPr>
          <p:cNvPr id="26" name="Freeform 26"/>
          <p:cNvSpPr/>
          <p:nvPr/>
        </p:nvSpPr>
        <p:spPr>
          <a:xfrm>
            <a:off x="408500" y="3428642"/>
            <a:ext cx="8267174" cy="4133587"/>
          </a:xfrm>
          <a:custGeom>
            <a:avLst/>
            <a:gdLst/>
            <a:ahLst/>
            <a:cxnLst/>
            <a:rect l="l" t="t" r="r" b="b"/>
            <a:pathLst>
              <a:path w="8267174" h="4133587">
                <a:moveTo>
                  <a:pt x="0" y="0"/>
                </a:moveTo>
                <a:lnTo>
                  <a:pt x="8267175" y="0"/>
                </a:lnTo>
                <a:lnTo>
                  <a:pt x="8267175" y="4133587"/>
                </a:lnTo>
                <a:lnTo>
                  <a:pt x="0" y="4133587"/>
                </a:lnTo>
                <a:lnTo>
                  <a:pt x="0" y="0"/>
                </a:lnTo>
                <a:close/>
              </a:path>
            </a:pathLst>
          </a:custGeom>
          <a:blipFill>
            <a:blip r:embed="rId15"/>
            <a:stretch>
              <a:fillRect/>
            </a:stretch>
          </a:blipFill>
        </p:spPr>
      </p:sp>
      <p:sp>
        <p:nvSpPr>
          <p:cNvPr id="27" name="Freeform 27"/>
          <p:cNvSpPr/>
          <p:nvPr/>
        </p:nvSpPr>
        <p:spPr>
          <a:xfrm>
            <a:off x="9503679" y="3428642"/>
            <a:ext cx="8267174" cy="4133587"/>
          </a:xfrm>
          <a:custGeom>
            <a:avLst/>
            <a:gdLst/>
            <a:ahLst/>
            <a:cxnLst/>
            <a:rect l="l" t="t" r="r" b="b"/>
            <a:pathLst>
              <a:path w="8267174" h="4133587">
                <a:moveTo>
                  <a:pt x="0" y="0"/>
                </a:moveTo>
                <a:lnTo>
                  <a:pt x="8267174" y="0"/>
                </a:lnTo>
                <a:lnTo>
                  <a:pt x="8267174" y="4133587"/>
                </a:lnTo>
                <a:lnTo>
                  <a:pt x="0" y="4133587"/>
                </a:lnTo>
                <a:lnTo>
                  <a:pt x="0" y="0"/>
                </a:lnTo>
                <a:close/>
              </a:path>
            </a:pathLst>
          </a:custGeom>
          <a:blipFill>
            <a:blip r:embed="rId16"/>
            <a:stretch>
              <a:fillRect/>
            </a:stretch>
          </a:blipFill>
        </p:spPr>
      </p:sp>
      <p:sp>
        <p:nvSpPr>
          <p:cNvPr id="28" name="TextBox 28"/>
          <p:cNvSpPr txBox="1"/>
          <p:nvPr/>
        </p:nvSpPr>
        <p:spPr>
          <a:xfrm>
            <a:off x="5077464" y="452906"/>
            <a:ext cx="7719738" cy="696261"/>
          </a:xfrm>
          <a:prstGeom prst="rect">
            <a:avLst/>
          </a:prstGeom>
        </p:spPr>
        <p:txBody>
          <a:bodyPr lIns="0" tIns="0" rIns="0" bIns="0" rtlCol="0" anchor="t">
            <a:spAutoFit/>
          </a:bodyPr>
          <a:lstStyle/>
          <a:p>
            <a:pPr algn="ctr">
              <a:lnSpc>
                <a:spcPts val="5466"/>
              </a:lnSpc>
            </a:pPr>
            <a:r>
              <a:rPr lang="en-US" sz="5061" spc="-344">
                <a:solidFill>
                  <a:srgbClr val="DBCBAA"/>
                </a:solidFill>
                <a:latin typeface="Candal"/>
                <a:ea typeface="Candal"/>
                <a:cs typeface="Candal"/>
                <a:sym typeface="Candal"/>
              </a:rPr>
              <a:t>Hasil Analisa</a:t>
            </a:r>
          </a:p>
        </p:txBody>
      </p:sp>
      <p:sp>
        <p:nvSpPr>
          <p:cNvPr id="29" name="TextBox 29"/>
          <p:cNvSpPr txBox="1"/>
          <p:nvPr/>
        </p:nvSpPr>
        <p:spPr>
          <a:xfrm>
            <a:off x="2563792" y="2611723"/>
            <a:ext cx="4836158" cy="556260"/>
          </a:xfrm>
          <a:prstGeom prst="rect">
            <a:avLst/>
          </a:prstGeom>
        </p:spPr>
        <p:txBody>
          <a:bodyPr lIns="0" tIns="0" rIns="0" bIns="0" rtlCol="0" anchor="t">
            <a:spAutoFit/>
          </a:bodyPr>
          <a:lstStyle/>
          <a:p>
            <a:pPr algn="ctr">
              <a:lnSpc>
                <a:spcPts val="4319"/>
              </a:lnSpc>
            </a:pPr>
            <a:r>
              <a:rPr lang="en-US" sz="3999" spc="-271">
                <a:solidFill>
                  <a:srgbClr val="FFFFFF"/>
                </a:solidFill>
                <a:latin typeface="Candal"/>
                <a:ea typeface="Candal"/>
                <a:cs typeface="Candal"/>
                <a:sym typeface="Candal"/>
              </a:rPr>
              <a:t>Model yolov8x</a:t>
            </a:r>
          </a:p>
        </p:txBody>
      </p:sp>
      <p:sp>
        <p:nvSpPr>
          <p:cNvPr id="30" name="TextBox 30"/>
          <p:cNvSpPr txBox="1"/>
          <p:nvPr/>
        </p:nvSpPr>
        <p:spPr>
          <a:xfrm>
            <a:off x="10947390" y="2611723"/>
            <a:ext cx="4836158" cy="556260"/>
          </a:xfrm>
          <a:prstGeom prst="rect">
            <a:avLst/>
          </a:prstGeom>
        </p:spPr>
        <p:txBody>
          <a:bodyPr lIns="0" tIns="0" rIns="0" bIns="0" rtlCol="0" anchor="t">
            <a:spAutoFit/>
          </a:bodyPr>
          <a:lstStyle/>
          <a:p>
            <a:pPr algn="ctr">
              <a:lnSpc>
                <a:spcPts val="4319"/>
              </a:lnSpc>
            </a:pPr>
            <a:r>
              <a:rPr lang="en-US" sz="3999" spc="-271">
                <a:solidFill>
                  <a:srgbClr val="FFFFFF"/>
                </a:solidFill>
                <a:latin typeface="Candal"/>
                <a:ea typeface="Candal"/>
                <a:cs typeface="Candal"/>
                <a:sym typeface="Candal"/>
              </a:rPr>
              <a:t>Model yolov8m</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5111" b="-15111"/>
            </a:stretch>
          </a:blipFill>
        </p:spPr>
      </p:sp>
      <p:sp>
        <p:nvSpPr>
          <p:cNvPr id="3" name="Freeform 3"/>
          <p:cNvSpPr/>
          <p:nvPr/>
        </p:nvSpPr>
        <p:spPr>
          <a:xfrm>
            <a:off x="2563792" y="9258300"/>
            <a:ext cx="7315200" cy="1303436"/>
          </a:xfrm>
          <a:custGeom>
            <a:avLst/>
            <a:gdLst/>
            <a:ahLst/>
            <a:cxnLst/>
            <a:rect l="l" t="t" r="r" b="b"/>
            <a:pathLst>
              <a:path w="7315200" h="1303436">
                <a:moveTo>
                  <a:pt x="0" y="0"/>
                </a:moveTo>
                <a:lnTo>
                  <a:pt x="7315200" y="0"/>
                </a:lnTo>
                <a:lnTo>
                  <a:pt x="7315200" y="1303436"/>
                </a:lnTo>
                <a:lnTo>
                  <a:pt x="0" y="13034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9503679" y="9258300"/>
            <a:ext cx="7315200" cy="1303436"/>
          </a:xfrm>
          <a:custGeom>
            <a:avLst/>
            <a:gdLst/>
            <a:ahLst/>
            <a:cxnLst/>
            <a:rect l="l" t="t" r="r" b="b"/>
            <a:pathLst>
              <a:path w="7315200" h="1303436">
                <a:moveTo>
                  <a:pt x="0" y="0"/>
                </a:moveTo>
                <a:lnTo>
                  <a:pt x="7315200" y="0"/>
                </a:lnTo>
                <a:lnTo>
                  <a:pt x="7315200" y="1303436"/>
                </a:lnTo>
                <a:lnTo>
                  <a:pt x="0" y="13034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5" name="Group 5"/>
          <p:cNvGrpSpPr/>
          <p:nvPr/>
        </p:nvGrpSpPr>
        <p:grpSpPr>
          <a:xfrm>
            <a:off x="0" y="-1909823"/>
            <a:ext cx="18288000" cy="12506000"/>
            <a:chOff x="0" y="0"/>
            <a:chExt cx="24384000" cy="16674667"/>
          </a:xfrm>
        </p:grpSpPr>
        <p:sp>
          <p:nvSpPr>
            <p:cNvPr id="6" name="Freeform 6"/>
            <p:cNvSpPr/>
            <p:nvPr/>
          </p:nvSpPr>
          <p:spPr>
            <a:xfrm>
              <a:off x="0" y="0"/>
              <a:ext cx="9189705" cy="9189705"/>
            </a:xfrm>
            <a:custGeom>
              <a:avLst/>
              <a:gdLst/>
              <a:ahLst/>
              <a:cxnLst/>
              <a:rect l="l" t="t" r="r" b="b"/>
              <a:pathLst>
                <a:path w="9189705" h="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7" name="Freeform 7"/>
            <p:cNvSpPr/>
            <p:nvPr/>
          </p:nvSpPr>
          <p:spPr>
            <a:xfrm>
              <a:off x="0" y="7484962"/>
              <a:ext cx="9189705" cy="9189705"/>
            </a:xfrm>
            <a:custGeom>
              <a:avLst/>
              <a:gdLst/>
              <a:ahLst/>
              <a:cxnLst/>
              <a:rect l="l" t="t" r="r" b="b"/>
              <a:pathLst>
                <a:path w="9189705" h="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8" name="Freeform 8"/>
            <p:cNvSpPr/>
            <p:nvPr/>
          </p:nvSpPr>
          <p:spPr>
            <a:xfrm>
              <a:off x="7597148" y="0"/>
              <a:ext cx="9189705" cy="9189705"/>
            </a:xfrm>
            <a:custGeom>
              <a:avLst/>
              <a:gdLst/>
              <a:ahLst/>
              <a:cxnLst/>
              <a:rect l="l" t="t" r="r" b="b"/>
              <a:pathLst>
                <a:path w="9189705" h="9189705">
                  <a:moveTo>
                    <a:pt x="0" y="0"/>
                  </a:moveTo>
                  <a:lnTo>
                    <a:pt x="9189704" y="0"/>
                  </a:lnTo>
                  <a:lnTo>
                    <a:pt x="9189704"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9" name="Freeform 9"/>
            <p:cNvSpPr/>
            <p:nvPr/>
          </p:nvSpPr>
          <p:spPr>
            <a:xfrm>
              <a:off x="7597148" y="7484962"/>
              <a:ext cx="9189705" cy="9189705"/>
            </a:xfrm>
            <a:custGeom>
              <a:avLst/>
              <a:gdLst/>
              <a:ahLst/>
              <a:cxnLst/>
              <a:rect l="l" t="t" r="r" b="b"/>
              <a:pathLst>
                <a:path w="9189705" h="9189705">
                  <a:moveTo>
                    <a:pt x="0" y="0"/>
                  </a:moveTo>
                  <a:lnTo>
                    <a:pt x="9189704" y="0"/>
                  </a:lnTo>
                  <a:lnTo>
                    <a:pt x="9189704"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10" name="Freeform 10"/>
            <p:cNvSpPr/>
            <p:nvPr/>
          </p:nvSpPr>
          <p:spPr>
            <a:xfrm>
              <a:off x="15194295" y="0"/>
              <a:ext cx="9189705" cy="9189705"/>
            </a:xfrm>
            <a:custGeom>
              <a:avLst/>
              <a:gdLst/>
              <a:ahLst/>
              <a:cxnLst/>
              <a:rect l="l" t="t" r="r" b="b"/>
              <a:pathLst>
                <a:path w="9189705" h="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11" name="Freeform 11"/>
            <p:cNvSpPr/>
            <p:nvPr/>
          </p:nvSpPr>
          <p:spPr>
            <a:xfrm>
              <a:off x="15194295" y="7484962"/>
              <a:ext cx="9189705" cy="9189705"/>
            </a:xfrm>
            <a:custGeom>
              <a:avLst/>
              <a:gdLst/>
              <a:ahLst/>
              <a:cxnLst/>
              <a:rect l="l" t="t" r="r" b="b"/>
              <a:pathLst>
                <a:path w="9189705" h="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grpSp>
      <p:sp>
        <p:nvSpPr>
          <p:cNvPr id="12" name="Freeform 12"/>
          <p:cNvSpPr/>
          <p:nvPr/>
        </p:nvSpPr>
        <p:spPr>
          <a:xfrm>
            <a:off x="-1027471" y="7822889"/>
            <a:ext cx="4128584" cy="2995100"/>
          </a:xfrm>
          <a:custGeom>
            <a:avLst/>
            <a:gdLst/>
            <a:ahLst/>
            <a:cxnLst/>
            <a:rect l="l" t="t" r="r" b="b"/>
            <a:pathLst>
              <a:path w="4128584" h="2995100">
                <a:moveTo>
                  <a:pt x="0" y="0"/>
                </a:moveTo>
                <a:lnTo>
                  <a:pt x="4128584" y="0"/>
                </a:lnTo>
                <a:lnTo>
                  <a:pt x="4128584" y="2995100"/>
                </a:lnTo>
                <a:lnTo>
                  <a:pt x="0" y="29951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3" name="Freeform 13"/>
          <p:cNvSpPr/>
          <p:nvPr/>
        </p:nvSpPr>
        <p:spPr>
          <a:xfrm>
            <a:off x="15195008" y="7822889"/>
            <a:ext cx="4128584" cy="2995100"/>
          </a:xfrm>
          <a:custGeom>
            <a:avLst/>
            <a:gdLst/>
            <a:ahLst/>
            <a:cxnLst/>
            <a:rect l="l" t="t" r="r" b="b"/>
            <a:pathLst>
              <a:path w="4128584" h="2995100">
                <a:moveTo>
                  <a:pt x="0" y="0"/>
                </a:moveTo>
                <a:lnTo>
                  <a:pt x="4128584" y="0"/>
                </a:lnTo>
                <a:lnTo>
                  <a:pt x="4128584" y="2995100"/>
                </a:lnTo>
                <a:lnTo>
                  <a:pt x="0" y="29951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4" name="Freeform 14"/>
          <p:cNvSpPr/>
          <p:nvPr/>
        </p:nvSpPr>
        <p:spPr>
          <a:xfrm>
            <a:off x="2423148" y="1514240"/>
            <a:ext cx="13441705" cy="7258520"/>
          </a:xfrm>
          <a:custGeom>
            <a:avLst/>
            <a:gdLst/>
            <a:ahLst/>
            <a:cxnLst/>
            <a:rect l="l" t="t" r="r" b="b"/>
            <a:pathLst>
              <a:path w="13441705" h="7258520">
                <a:moveTo>
                  <a:pt x="0" y="0"/>
                </a:moveTo>
                <a:lnTo>
                  <a:pt x="13441704" y="0"/>
                </a:lnTo>
                <a:lnTo>
                  <a:pt x="13441704" y="7258520"/>
                </a:lnTo>
                <a:lnTo>
                  <a:pt x="0" y="725852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5" name="Freeform 15"/>
          <p:cNvSpPr/>
          <p:nvPr/>
        </p:nvSpPr>
        <p:spPr>
          <a:xfrm>
            <a:off x="5099341" y="5920095"/>
            <a:ext cx="8089317" cy="1460325"/>
          </a:xfrm>
          <a:custGeom>
            <a:avLst/>
            <a:gdLst/>
            <a:ahLst/>
            <a:cxnLst/>
            <a:rect l="l" t="t" r="r" b="b"/>
            <a:pathLst>
              <a:path w="8089317" h="1460325">
                <a:moveTo>
                  <a:pt x="0" y="0"/>
                </a:moveTo>
                <a:lnTo>
                  <a:pt x="8089318" y="0"/>
                </a:lnTo>
                <a:lnTo>
                  <a:pt x="8089318" y="1460326"/>
                </a:lnTo>
                <a:lnTo>
                  <a:pt x="0" y="1460326"/>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6" name="Freeform 16"/>
          <p:cNvSpPr/>
          <p:nvPr/>
        </p:nvSpPr>
        <p:spPr>
          <a:xfrm>
            <a:off x="14768410" y="-1028700"/>
            <a:ext cx="4398124" cy="3854356"/>
          </a:xfrm>
          <a:custGeom>
            <a:avLst/>
            <a:gdLst/>
            <a:ahLst/>
            <a:cxnLst/>
            <a:rect l="l" t="t" r="r" b="b"/>
            <a:pathLst>
              <a:path w="4398124" h="3854356">
                <a:moveTo>
                  <a:pt x="0" y="0"/>
                </a:moveTo>
                <a:lnTo>
                  <a:pt x="4398124" y="0"/>
                </a:lnTo>
                <a:lnTo>
                  <a:pt x="4398124" y="3854356"/>
                </a:lnTo>
                <a:lnTo>
                  <a:pt x="0" y="3854356"/>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17" name="Freeform 17"/>
          <p:cNvSpPr/>
          <p:nvPr/>
        </p:nvSpPr>
        <p:spPr>
          <a:xfrm flipH="1">
            <a:off x="-903881" y="-1028700"/>
            <a:ext cx="4099665" cy="3592798"/>
          </a:xfrm>
          <a:custGeom>
            <a:avLst/>
            <a:gdLst/>
            <a:ahLst/>
            <a:cxnLst/>
            <a:rect l="l" t="t" r="r" b="b"/>
            <a:pathLst>
              <a:path w="4099665" h="3592798">
                <a:moveTo>
                  <a:pt x="4099665" y="0"/>
                </a:moveTo>
                <a:lnTo>
                  <a:pt x="0" y="0"/>
                </a:lnTo>
                <a:lnTo>
                  <a:pt x="0" y="3592798"/>
                </a:lnTo>
                <a:lnTo>
                  <a:pt x="4099665" y="3592798"/>
                </a:lnTo>
                <a:lnTo>
                  <a:pt x="4099665" y="0"/>
                </a:lnTo>
                <a:close/>
              </a:path>
            </a:pathLst>
          </a:custGeom>
          <a:blipFill>
            <a:blip r:embed="rId13">
              <a:extLst>
                <a:ext uri="{96DAC541-7B7A-43D3-8B79-37D633B846F1}">
                  <asvg:svgBlip xmlns:asvg="http://schemas.microsoft.com/office/drawing/2016/SVG/main" r:embed="rId14"/>
                </a:ext>
              </a:extLst>
            </a:blip>
            <a:stretch>
              <a:fillRect/>
            </a:stretch>
          </a:blipFill>
        </p:spPr>
      </p:sp>
      <p:grpSp>
        <p:nvGrpSpPr>
          <p:cNvPr id="18" name="Group 18"/>
          <p:cNvGrpSpPr/>
          <p:nvPr/>
        </p:nvGrpSpPr>
        <p:grpSpPr>
          <a:xfrm>
            <a:off x="16542069" y="8861481"/>
            <a:ext cx="1434462" cy="1258508"/>
            <a:chOff x="0" y="0"/>
            <a:chExt cx="1912616" cy="1678011"/>
          </a:xfrm>
        </p:grpSpPr>
        <p:grpSp>
          <p:nvGrpSpPr>
            <p:cNvPr id="19" name="Group 19"/>
            <p:cNvGrpSpPr/>
            <p:nvPr/>
          </p:nvGrpSpPr>
          <p:grpSpPr>
            <a:xfrm>
              <a:off x="0" y="0"/>
              <a:ext cx="1912616" cy="1678011"/>
              <a:chOff x="0" y="0"/>
              <a:chExt cx="377801" cy="331459"/>
            </a:xfrm>
          </p:grpSpPr>
          <p:sp>
            <p:nvSpPr>
              <p:cNvPr id="20" name="Freeform 20"/>
              <p:cNvSpPr/>
              <p:nvPr/>
            </p:nvSpPr>
            <p:spPr>
              <a:xfrm>
                <a:off x="0" y="0"/>
                <a:ext cx="377801" cy="331459"/>
              </a:xfrm>
              <a:custGeom>
                <a:avLst/>
                <a:gdLst/>
                <a:ahLst/>
                <a:cxnLst/>
                <a:rect l="l" t="t" r="r" b="b"/>
                <a:pathLst>
                  <a:path w="377801" h="331459">
                    <a:moveTo>
                      <a:pt x="165729" y="0"/>
                    </a:moveTo>
                    <a:lnTo>
                      <a:pt x="212071" y="0"/>
                    </a:lnTo>
                    <a:cubicBezTo>
                      <a:pt x="256025" y="0"/>
                      <a:pt x="298179" y="17461"/>
                      <a:pt x="329260" y="48541"/>
                    </a:cubicBezTo>
                    <a:cubicBezTo>
                      <a:pt x="360340" y="79621"/>
                      <a:pt x="377801" y="121775"/>
                      <a:pt x="377801" y="165729"/>
                    </a:cubicBezTo>
                    <a:lnTo>
                      <a:pt x="377801" y="165729"/>
                    </a:lnTo>
                    <a:cubicBezTo>
                      <a:pt x="377801" y="257259"/>
                      <a:pt x="303601" y="331459"/>
                      <a:pt x="212071" y="331459"/>
                    </a:cubicBezTo>
                    <a:lnTo>
                      <a:pt x="165729" y="331459"/>
                    </a:lnTo>
                    <a:cubicBezTo>
                      <a:pt x="74200" y="331459"/>
                      <a:pt x="0" y="257259"/>
                      <a:pt x="0" y="165729"/>
                    </a:cubicBezTo>
                    <a:lnTo>
                      <a:pt x="0" y="165729"/>
                    </a:lnTo>
                    <a:cubicBezTo>
                      <a:pt x="0" y="74200"/>
                      <a:pt x="74200" y="0"/>
                      <a:pt x="165729" y="0"/>
                    </a:cubicBezTo>
                    <a:close/>
                  </a:path>
                </a:pathLst>
              </a:custGeom>
              <a:solidFill>
                <a:srgbClr val="C3A978"/>
              </a:solidFill>
              <a:ln w="47625" cap="rnd">
                <a:solidFill>
                  <a:srgbClr val="CAB386"/>
                </a:solidFill>
                <a:prstDash val="solid"/>
                <a:round/>
              </a:ln>
            </p:spPr>
          </p:sp>
          <p:sp>
            <p:nvSpPr>
              <p:cNvPr id="21" name="TextBox 21"/>
              <p:cNvSpPr txBox="1"/>
              <p:nvPr/>
            </p:nvSpPr>
            <p:spPr>
              <a:xfrm>
                <a:off x="0" y="-38100"/>
                <a:ext cx="377801" cy="369559"/>
              </a:xfrm>
              <a:prstGeom prst="rect">
                <a:avLst/>
              </a:prstGeom>
            </p:spPr>
            <p:txBody>
              <a:bodyPr lIns="50800" tIns="50800" rIns="50800" bIns="50800" rtlCol="0" anchor="ctr"/>
              <a:lstStyle/>
              <a:p>
                <a:pPr algn="ctr">
                  <a:lnSpc>
                    <a:spcPts val="2659"/>
                  </a:lnSpc>
                  <a:spcBef>
                    <a:spcPct val="0"/>
                  </a:spcBef>
                </a:pPr>
                <a:endParaRPr/>
              </a:p>
            </p:txBody>
          </p:sp>
        </p:grpSp>
        <p:sp>
          <p:nvSpPr>
            <p:cNvPr id="22" name="TextBox 22"/>
            <p:cNvSpPr txBox="1"/>
            <p:nvPr/>
          </p:nvSpPr>
          <p:spPr>
            <a:xfrm>
              <a:off x="312043" y="96017"/>
              <a:ext cx="1288532" cy="1228712"/>
            </a:xfrm>
            <a:prstGeom prst="rect">
              <a:avLst/>
            </a:prstGeom>
          </p:spPr>
          <p:txBody>
            <a:bodyPr lIns="0" tIns="0" rIns="0" bIns="0" rtlCol="0" anchor="t">
              <a:spAutoFit/>
            </a:bodyPr>
            <a:lstStyle/>
            <a:p>
              <a:pPr algn="ctr">
                <a:lnSpc>
                  <a:spcPts val="8025"/>
                </a:lnSpc>
              </a:pPr>
              <a:r>
                <a:rPr lang="en-US" sz="6079" spc="-255" dirty="0">
                  <a:solidFill>
                    <a:srgbClr val="000000"/>
                  </a:solidFill>
                  <a:latin typeface="Candal"/>
                  <a:ea typeface="Candal"/>
                  <a:cs typeface="Candal"/>
                  <a:sym typeface="Candal"/>
                </a:rPr>
                <a:t>34</a:t>
              </a:r>
            </a:p>
          </p:txBody>
        </p:sp>
      </p:grpSp>
      <p:sp>
        <p:nvSpPr>
          <p:cNvPr id="23" name="Freeform 23"/>
          <p:cNvSpPr/>
          <p:nvPr/>
        </p:nvSpPr>
        <p:spPr>
          <a:xfrm>
            <a:off x="6221392" y="898478"/>
            <a:ext cx="6068428" cy="6068428"/>
          </a:xfrm>
          <a:custGeom>
            <a:avLst/>
            <a:gdLst/>
            <a:ahLst/>
            <a:cxnLst/>
            <a:rect l="l" t="t" r="r" b="b"/>
            <a:pathLst>
              <a:path w="6068428" h="6068428">
                <a:moveTo>
                  <a:pt x="0" y="0"/>
                </a:moveTo>
                <a:lnTo>
                  <a:pt x="6068429" y="0"/>
                </a:lnTo>
                <a:lnTo>
                  <a:pt x="6068429" y="6068428"/>
                </a:lnTo>
                <a:lnTo>
                  <a:pt x="0" y="6068428"/>
                </a:lnTo>
                <a:lnTo>
                  <a:pt x="0" y="0"/>
                </a:lnTo>
                <a:close/>
              </a:path>
            </a:pathLst>
          </a:custGeom>
          <a:blipFill>
            <a:blip r:embed="rId15"/>
            <a:stretch>
              <a:fillRect/>
            </a:stretch>
          </a:blipFill>
        </p:spPr>
      </p:sp>
      <p:sp>
        <p:nvSpPr>
          <p:cNvPr id="24" name="TextBox 24"/>
          <p:cNvSpPr txBox="1"/>
          <p:nvPr/>
        </p:nvSpPr>
        <p:spPr>
          <a:xfrm>
            <a:off x="5711824" y="6284030"/>
            <a:ext cx="7164092" cy="789605"/>
          </a:xfrm>
          <a:prstGeom prst="rect">
            <a:avLst/>
          </a:prstGeom>
        </p:spPr>
        <p:txBody>
          <a:bodyPr lIns="0" tIns="0" rIns="0" bIns="0" rtlCol="0" anchor="t">
            <a:spAutoFit/>
          </a:bodyPr>
          <a:lstStyle/>
          <a:p>
            <a:pPr algn="ctr">
              <a:lnSpc>
                <a:spcPts val="6006"/>
              </a:lnSpc>
            </a:pPr>
            <a:r>
              <a:rPr lang="en-US" sz="5561" spc="-378">
                <a:solidFill>
                  <a:srgbClr val="DBCBAA"/>
                </a:solidFill>
                <a:latin typeface="Candal"/>
                <a:ea typeface="Candal"/>
                <a:cs typeface="Candal"/>
                <a:sym typeface="Candal"/>
              </a:rPr>
              <a:t>Pengujian</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4"/>
            <a:stretch>
              <a:fillRect t="-15111" b="-15111"/>
            </a:stretch>
          </a:blipFill>
        </p:spPr>
      </p:sp>
      <p:sp>
        <p:nvSpPr>
          <p:cNvPr id="3" name="Freeform 3"/>
          <p:cNvSpPr/>
          <p:nvPr/>
        </p:nvSpPr>
        <p:spPr>
          <a:xfrm>
            <a:off x="2563792" y="9258300"/>
            <a:ext cx="7315200" cy="1303436"/>
          </a:xfrm>
          <a:custGeom>
            <a:avLst/>
            <a:gdLst/>
            <a:ahLst/>
            <a:cxnLst/>
            <a:rect l="l" t="t" r="r" b="b"/>
            <a:pathLst>
              <a:path w="7315200" h="1303436">
                <a:moveTo>
                  <a:pt x="0" y="0"/>
                </a:moveTo>
                <a:lnTo>
                  <a:pt x="7315200" y="0"/>
                </a:lnTo>
                <a:lnTo>
                  <a:pt x="7315200" y="1303436"/>
                </a:lnTo>
                <a:lnTo>
                  <a:pt x="0" y="130343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4" name="Freeform 4"/>
          <p:cNvSpPr/>
          <p:nvPr/>
        </p:nvSpPr>
        <p:spPr>
          <a:xfrm>
            <a:off x="9503679" y="9258300"/>
            <a:ext cx="7315200" cy="1303436"/>
          </a:xfrm>
          <a:custGeom>
            <a:avLst/>
            <a:gdLst/>
            <a:ahLst/>
            <a:cxnLst/>
            <a:rect l="l" t="t" r="r" b="b"/>
            <a:pathLst>
              <a:path w="7315200" h="1303436">
                <a:moveTo>
                  <a:pt x="0" y="0"/>
                </a:moveTo>
                <a:lnTo>
                  <a:pt x="7315200" y="0"/>
                </a:lnTo>
                <a:lnTo>
                  <a:pt x="7315200" y="1303436"/>
                </a:lnTo>
                <a:lnTo>
                  <a:pt x="0" y="130343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5" name="Group 5"/>
          <p:cNvGrpSpPr/>
          <p:nvPr/>
        </p:nvGrpSpPr>
        <p:grpSpPr>
          <a:xfrm>
            <a:off x="-206668" y="-154471"/>
            <a:ext cx="18288000" cy="12506000"/>
            <a:chOff x="0" y="0"/>
            <a:chExt cx="24384000" cy="16674667"/>
          </a:xfrm>
        </p:grpSpPr>
        <p:sp>
          <p:nvSpPr>
            <p:cNvPr id="6" name="Freeform 6"/>
            <p:cNvSpPr/>
            <p:nvPr/>
          </p:nvSpPr>
          <p:spPr>
            <a:xfrm>
              <a:off x="0" y="0"/>
              <a:ext cx="9189705" cy="9189705"/>
            </a:xfrm>
            <a:custGeom>
              <a:avLst/>
              <a:gdLst/>
              <a:ahLst/>
              <a:cxnLst/>
              <a:rect l="l" t="t" r="r" b="b"/>
              <a:pathLst>
                <a:path w="9189705" h="9189705">
                  <a:moveTo>
                    <a:pt x="0" y="0"/>
                  </a:moveTo>
                  <a:lnTo>
                    <a:pt x="9189705" y="0"/>
                  </a:lnTo>
                  <a:lnTo>
                    <a:pt x="9189705" y="9189705"/>
                  </a:lnTo>
                  <a:lnTo>
                    <a:pt x="0" y="9189705"/>
                  </a:lnTo>
                  <a:lnTo>
                    <a:pt x="0" y="0"/>
                  </a:lnTo>
                  <a:close/>
                </a:path>
              </a:pathLst>
            </a:custGeom>
            <a:blipFill>
              <a:blip r:embed="rId7">
                <a:alphaModFix amt="43999"/>
                <a:extLst>
                  <a:ext uri="{96DAC541-7B7A-43D3-8B79-37D633B846F1}">
                    <asvg:svgBlip xmlns:asvg="http://schemas.microsoft.com/office/drawing/2016/SVG/main" r:embed="rId8"/>
                  </a:ext>
                </a:extLst>
              </a:blip>
              <a:stretch>
                <a:fillRect/>
              </a:stretch>
            </a:blipFill>
          </p:spPr>
        </p:sp>
        <p:sp>
          <p:nvSpPr>
            <p:cNvPr id="7" name="Freeform 7"/>
            <p:cNvSpPr/>
            <p:nvPr/>
          </p:nvSpPr>
          <p:spPr>
            <a:xfrm>
              <a:off x="0" y="7484962"/>
              <a:ext cx="9189705" cy="9189705"/>
            </a:xfrm>
            <a:custGeom>
              <a:avLst/>
              <a:gdLst/>
              <a:ahLst/>
              <a:cxnLst/>
              <a:rect l="l" t="t" r="r" b="b"/>
              <a:pathLst>
                <a:path w="9189705" h="9189705">
                  <a:moveTo>
                    <a:pt x="0" y="0"/>
                  </a:moveTo>
                  <a:lnTo>
                    <a:pt x="9189705" y="0"/>
                  </a:lnTo>
                  <a:lnTo>
                    <a:pt x="9189705" y="9189705"/>
                  </a:lnTo>
                  <a:lnTo>
                    <a:pt x="0" y="9189705"/>
                  </a:lnTo>
                  <a:lnTo>
                    <a:pt x="0" y="0"/>
                  </a:lnTo>
                  <a:close/>
                </a:path>
              </a:pathLst>
            </a:custGeom>
            <a:blipFill>
              <a:blip r:embed="rId7">
                <a:alphaModFix amt="43999"/>
                <a:extLst>
                  <a:ext uri="{96DAC541-7B7A-43D3-8B79-37D633B846F1}">
                    <asvg:svgBlip xmlns:asvg="http://schemas.microsoft.com/office/drawing/2016/SVG/main" r:embed="rId8"/>
                  </a:ext>
                </a:extLst>
              </a:blip>
              <a:stretch>
                <a:fillRect/>
              </a:stretch>
            </a:blipFill>
          </p:spPr>
        </p:sp>
        <p:sp>
          <p:nvSpPr>
            <p:cNvPr id="8" name="Freeform 8"/>
            <p:cNvSpPr/>
            <p:nvPr/>
          </p:nvSpPr>
          <p:spPr>
            <a:xfrm>
              <a:off x="7597148" y="0"/>
              <a:ext cx="9189705" cy="9189705"/>
            </a:xfrm>
            <a:custGeom>
              <a:avLst/>
              <a:gdLst/>
              <a:ahLst/>
              <a:cxnLst/>
              <a:rect l="l" t="t" r="r" b="b"/>
              <a:pathLst>
                <a:path w="9189705" h="9189705">
                  <a:moveTo>
                    <a:pt x="0" y="0"/>
                  </a:moveTo>
                  <a:lnTo>
                    <a:pt x="9189704" y="0"/>
                  </a:lnTo>
                  <a:lnTo>
                    <a:pt x="9189704" y="9189705"/>
                  </a:lnTo>
                  <a:lnTo>
                    <a:pt x="0" y="9189705"/>
                  </a:lnTo>
                  <a:lnTo>
                    <a:pt x="0" y="0"/>
                  </a:lnTo>
                  <a:close/>
                </a:path>
              </a:pathLst>
            </a:custGeom>
            <a:blipFill>
              <a:blip r:embed="rId7">
                <a:alphaModFix amt="43999"/>
                <a:extLst>
                  <a:ext uri="{96DAC541-7B7A-43D3-8B79-37D633B846F1}">
                    <asvg:svgBlip xmlns:asvg="http://schemas.microsoft.com/office/drawing/2016/SVG/main" r:embed="rId8"/>
                  </a:ext>
                </a:extLst>
              </a:blip>
              <a:stretch>
                <a:fillRect/>
              </a:stretch>
            </a:blipFill>
          </p:spPr>
        </p:sp>
        <p:sp>
          <p:nvSpPr>
            <p:cNvPr id="9" name="Freeform 9"/>
            <p:cNvSpPr/>
            <p:nvPr/>
          </p:nvSpPr>
          <p:spPr>
            <a:xfrm>
              <a:off x="7597148" y="7484962"/>
              <a:ext cx="9189705" cy="9189705"/>
            </a:xfrm>
            <a:custGeom>
              <a:avLst/>
              <a:gdLst/>
              <a:ahLst/>
              <a:cxnLst/>
              <a:rect l="l" t="t" r="r" b="b"/>
              <a:pathLst>
                <a:path w="9189705" h="9189705">
                  <a:moveTo>
                    <a:pt x="0" y="0"/>
                  </a:moveTo>
                  <a:lnTo>
                    <a:pt x="9189704" y="0"/>
                  </a:lnTo>
                  <a:lnTo>
                    <a:pt x="9189704" y="9189705"/>
                  </a:lnTo>
                  <a:lnTo>
                    <a:pt x="0" y="9189705"/>
                  </a:lnTo>
                  <a:lnTo>
                    <a:pt x="0" y="0"/>
                  </a:lnTo>
                  <a:close/>
                </a:path>
              </a:pathLst>
            </a:custGeom>
            <a:blipFill>
              <a:blip r:embed="rId7">
                <a:alphaModFix amt="43999"/>
                <a:extLst>
                  <a:ext uri="{96DAC541-7B7A-43D3-8B79-37D633B846F1}">
                    <asvg:svgBlip xmlns:asvg="http://schemas.microsoft.com/office/drawing/2016/SVG/main" r:embed="rId8"/>
                  </a:ext>
                </a:extLst>
              </a:blip>
              <a:stretch>
                <a:fillRect/>
              </a:stretch>
            </a:blipFill>
          </p:spPr>
        </p:sp>
        <p:sp>
          <p:nvSpPr>
            <p:cNvPr id="10" name="Freeform 10"/>
            <p:cNvSpPr/>
            <p:nvPr/>
          </p:nvSpPr>
          <p:spPr>
            <a:xfrm>
              <a:off x="15194295" y="0"/>
              <a:ext cx="9189705" cy="9189705"/>
            </a:xfrm>
            <a:custGeom>
              <a:avLst/>
              <a:gdLst/>
              <a:ahLst/>
              <a:cxnLst/>
              <a:rect l="l" t="t" r="r" b="b"/>
              <a:pathLst>
                <a:path w="9189705" h="9189705">
                  <a:moveTo>
                    <a:pt x="0" y="0"/>
                  </a:moveTo>
                  <a:lnTo>
                    <a:pt x="9189705" y="0"/>
                  </a:lnTo>
                  <a:lnTo>
                    <a:pt x="9189705" y="9189705"/>
                  </a:lnTo>
                  <a:lnTo>
                    <a:pt x="0" y="9189705"/>
                  </a:lnTo>
                  <a:lnTo>
                    <a:pt x="0" y="0"/>
                  </a:lnTo>
                  <a:close/>
                </a:path>
              </a:pathLst>
            </a:custGeom>
            <a:blipFill>
              <a:blip r:embed="rId7">
                <a:alphaModFix amt="43999"/>
                <a:extLst>
                  <a:ext uri="{96DAC541-7B7A-43D3-8B79-37D633B846F1}">
                    <asvg:svgBlip xmlns:asvg="http://schemas.microsoft.com/office/drawing/2016/SVG/main" r:embed="rId8"/>
                  </a:ext>
                </a:extLst>
              </a:blip>
              <a:stretch>
                <a:fillRect/>
              </a:stretch>
            </a:blipFill>
          </p:spPr>
        </p:sp>
        <p:sp>
          <p:nvSpPr>
            <p:cNvPr id="11" name="Freeform 11"/>
            <p:cNvSpPr/>
            <p:nvPr/>
          </p:nvSpPr>
          <p:spPr>
            <a:xfrm>
              <a:off x="15194295" y="7484962"/>
              <a:ext cx="9189705" cy="9189705"/>
            </a:xfrm>
            <a:custGeom>
              <a:avLst/>
              <a:gdLst/>
              <a:ahLst/>
              <a:cxnLst/>
              <a:rect l="l" t="t" r="r" b="b"/>
              <a:pathLst>
                <a:path w="9189705" h="9189705">
                  <a:moveTo>
                    <a:pt x="0" y="0"/>
                  </a:moveTo>
                  <a:lnTo>
                    <a:pt x="9189705" y="0"/>
                  </a:lnTo>
                  <a:lnTo>
                    <a:pt x="9189705" y="9189705"/>
                  </a:lnTo>
                  <a:lnTo>
                    <a:pt x="0" y="9189705"/>
                  </a:lnTo>
                  <a:lnTo>
                    <a:pt x="0" y="0"/>
                  </a:lnTo>
                  <a:close/>
                </a:path>
              </a:pathLst>
            </a:custGeom>
            <a:blipFill>
              <a:blip r:embed="rId7">
                <a:alphaModFix amt="43999"/>
                <a:extLst>
                  <a:ext uri="{96DAC541-7B7A-43D3-8B79-37D633B846F1}">
                    <asvg:svgBlip xmlns:asvg="http://schemas.microsoft.com/office/drawing/2016/SVG/main" r:embed="rId8"/>
                  </a:ext>
                </a:extLst>
              </a:blip>
              <a:stretch>
                <a:fillRect/>
              </a:stretch>
            </a:blipFill>
          </p:spPr>
        </p:sp>
      </p:grpSp>
      <p:sp>
        <p:nvSpPr>
          <p:cNvPr id="12" name="Freeform 12"/>
          <p:cNvSpPr/>
          <p:nvPr/>
        </p:nvSpPr>
        <p:spPr>
          <a:xfrm>
            <a:off x="-1027471" y="7822889"/>
            <a:ext cx="4128584" cy="2995100"/>
          </a:xfrm>
          <a:custGeom>
            <a:avLst/>
            <a:gdLst/>
            <a:ahLst/>
            <a:cxnLst/>
            <a:rect l="l" t="t" r="r" b="b"/>
            <a:pathLst>
              <a:path w="4128584" h="2995100">
                <a:moveTo>
                  <a:pt x="0" y="0"/>
                </a:moveTo>
                <a:lnTo>
                  <a:pt x="4128584" y="0"/>
                </a:lnTo>
                <a:lnTo>
                  <a:pt x="4128584" y="2995100"/>
                </a:lnTo>
                <a:lnTo>
                  <a:pt x="0" y="299510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3" name="Freeform 13"/>
          <p:cNvSpPr/>
          <p:nvPr/>
        </p:nvSpPr>
        <p:spPr>
          <a:xfrm>
            <a:off x="15195008" y="7822889"/>
            <a:ext cx="4128584" cy="2995100"/>
          </a:xfrm>
          <a:custGeom>
            <a:avLst/>
            <a:gdLst/>
            <a:ahLst/>
            <a:cxnLst/>
            <a:rect l="l" t="t" r="r" b="b"/>
            <a:pathLst>
              <a:path w="4128584" h="2995100">
                <a:moveTo>
                  <a:pt x="0" y="0"/>
                </a:moveTo>
                <a:lnTo>
                  <a:pt x="4128584" y="0"/>
                </a:lnTo>
                <a:lnTo>
                  <a:pt x="4128584" y="2995100"/>
                </a:lnTo>
                <a:lnTo>
                  <a:pt x="0" y="299510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4" name="Freeform 14"/>
          <p:cNvSpPr/>
          <p:nvPr/>
        </p:nvSpPr>
        <p:spPr>
          <a:xfrm>
            <a:off x="167524" y="648596"/>
            <a:ext cx="17539617" cy="9471393"/>
          </a:xfrm>
          <a:custGeom>
            <a:avLst/>
            <a:gdLst/>
            <a:ahLst/>
            <a:cxnLst/>
            <a:rect l="l" t="t" r="r" b="b"/>
            <a:pathLst>
              <a:path w="17539617" h="9471393">
                <a:moveTo>
                  <a:pt x="0" y="0"/>
                </a:moveTo>
                <a:lnTo>
                  <a:pt x="17539617" y="0"/>
                </a:lnTo>
                <a:lnTo>
                  <a:pt x="17539617" y="9471393"/>
                </a:lnTo>
                <a:lnTo>
                  <a:pt x="0" y="9471393"/>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5" name="Freeform 15"/>
          <p:cNvSpPr/>
          <p:nvPr/>
        </p:nvSpPr>
        <p:spPr>
          <a:xfrm>
            <a:off x="4892674" y="53914"/>
            <a:ext cx="8089317" cy="1460325"/>
          </a:xfrm>
          <a:custGeom>
            <a:avLst/>
            <a:gdLst/>
            <a:ahLst/>
            <a:cxnLst/>
            <a:rect l="l" t="t" r="r" b="b"/>
            <a:pathLst>
              <a:path w="8089317" h="1460325">
                <a:moveTo>
                  <a:pt x="0" y="0"/>
                </a:moveTo>
                <a:lnTo>
                  <a:pt x="8089317" y="0"/>
                </a:lnTo>
                <a:lnTo>
                  <a:pt x="8089317" y="1460326"/>
                </a:lnTo>
                <a:lnTo>
                  <a:pt x="0" y="1460326"/>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16" name="Freeform 16"/>
          <p:cNvSpPr/>
          <p:nvPr/>
        </p:nvSpPr>
        <p:spPr>
          <a:xfrm>
            <a:off x="14768410" y="-1028700"/>
            <a:ext cx="4398124" cy="3854356"/>
          </a:xfrm>
          <a:custGeom>
            <a:avLst/>
            <a:gdLst/>
            <a:ahLst/>
            <a:cxnLst/>
            <a:rect l="l" t="t" r="r" b="b"/>
            <a:pathLst>
              <a:path w="4398124" h="3854356">
                <a:moveTo>
                  <a:pt x="0" y="0"/>
                </a:moveTo>
                <a:lnTo>
                  <a:pt x="4398124" y="0"/>
                </a:lnTo>
                <a:lnTo>
                  <a:pt x="4398124" y="3854356"/>
                </a:lnTo>
                <a:lnTo>
                  <a:pt x="0" y="3854356"/>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17" name="Freeform 17"/>
          <p:cNvSpPr/>
          <p:nvPr/>
        </p:nvSpPr>
        <p:spPr>
          <a:xfrm flipH="1">
            <a:off x="-903881" y="-1028700"/>
            <a:ext cx="4099665" cy="3592798"/>
          </a:xfrm>
          <a:custGeom>
            <a:avLst/>
            <a:gdLst/>
            <a:ahLst/>
            <a:cxnLst/>
            <a:rect l="l" t="t" r="r" b="b"/>
            <a:pathLst>
              <a:path w="4099665" h="3592798">
                <a:moveTo>
                  <a:pt x="4099665" y="0"/>
                </a:moveTo>
                <a:lnTo>
                  <a:pt x="0" y="0"/>
                </a:lnTo>
                <a:lnTo>
                  <a:pt x="0" y="3592798"/>
                </a:lnTo>
                <a:lnTo>
                  <a:pt x="4099665" y="3592798"/>
                </a:lnTo>
                <a:lnTo>
                  <a:pt x="4099665" y="0"/>
                </a:lnTo>
                <a:close/>
              </a:path>
            </a:pathLst>
          </a:custGeom>
          <a:blipFill>
            <a:blip r:embed="rId15">
              <a:extLst>
                <a:ext uri="{96DAC541-7B7A-43D3-8B79-37D633B846F1}">
                  <asvg:svgBlip xmlns:asvg="http://schemas.microsoft.com/office/drawing/2016/SVG/main" r:embed="rId16"/>
                </a:ext>
              </a:extLst>
            </a:blip>
            <a:stretch>
              <a:fillRect/>
            </a:stretch>
          </a:blipFill>
        </p:spPr>
      </p:sp>
      <p:grpSp>
        <p:nvGrpSpPr>
          <p:cNvPr id="18" name="Group 18"/>
          <p:cNvGrpSpPr/>
          <p:nvPr/>
        </p:nvGrpSpPr>
        <p:grpSpPr>
          <a:xfrm>
            <a:off x="408500" y="1607265"/>
            <a:ext cx="17362352" cy="8097671"/>
            <a:chOff x="0" y="0"/>
            <a:chExt cx="4572801" cy="2132720"/>
          </a:xfrm>
        </p:grpSpPr>
        <p:sp>
          <p:nvSpPr>
            <p:cNvPr id="19" name="Freeform 19"/>
            <p:cNvSpPr/>
            <p:nvPr/>
          </p:nvSpPr>
          <p:spPr>
            <a:xfrm>
              <a:off x="0" y="0"/>
              <a:ext cx="4572801" cy="2132720"/>
            </a:xfrm>
            <a:custGeom>
              <a:avLst/>
              <a:gdLst/>
              <a:ahLst/>
              <a:cxnLst/>
              <a:rect l="l" t="t" r="r" b="b"/>
              <a:pathLst>
                <a:path w="4572801" h="2132720">
                  <a:moveTo>
                    <a:pt x="22741" y="0"/>
                  </a:moveTo>
                  <a:lnTo>
                    <a:pt x="4550060" y="0"/>
                  </a:lnTo>
                  <a:cubicBezTo>
                    <a:pt x="4556091" y="0"/>
                    <a:pt x="4561875" y="2396"/>
                    <a:pt x="4566140" y="6661"/>
                  </a:cubicBezTo>
                  <a:cubicBezTo>
                    <a:pt x="4570405" y="10925"/>
                    <a:pt x="4572801" y="16710"/>
                    <a:pt x="4572801" y="22741"/>
                  </a:cubicBezTo>
                  <a:lnTo>
                    <a:pt x="4572801" y="2109979"/>
                  </a:lnTo>
                  <a:cubicBezTo>
                    <a:pt x="4572801" y="2116010"/>
                    <a:pt x="4570405" y="2121795"/>
                    <a:pt x="4566140" y="2126059"/>
                  </a:cubicBezTo>
                  <a:cubicBezTo>
                    <a:pt x="4561875" y="2130324"/>
                    <a:pt x="4556091" y="2132720"/>
                    <a:pt x="4550060" y="2132720"/>
                  </a:cubicBezTo>
                  <a:lnTo>
                    <a:pt x="22741" y="2132720"/>
                  </a:lnTo>
                  <a:cubicBezTo>
                    <a:pt x="16710" y="2132720"/>
                    <a:pt x="10925" y="2130324"/>
                    <a:pt x="6661" y="2126059"/>
                  </a:cubicBezTo>
                  <a:cubicBezTo>
                    <a:pt x="2396" y="2121795"/>
                    <a:pt x="0" y="2116010"/>
                    <a:pt x="0" y="2109979"/>
                  </a:cubicBezTo>
                  <a:lnTo>
                    <a:pt x="0" y="22741"/>
                  </a:lnTo>
                  <a:cubicBezTo>
                    <a:pt x="0" y="16710"/>
                    <a:pt x="2396" y="10925"/>
                    <a:pt x="6661" y="6661"/>
                  </a:cubicBezTo>
                  <a:cubicBezTo>
                    <a:pt x="10925" y="2396"/>
                    <a:pt x="16710" y="0"/>
                    <a:pt x="22741" y="0"/>
                  </a:cubicBezTo>
                  <a:close/>
                </a:path>
              </a:pathLst>
            </a:custGeom>
            <a:solidFill>
              <a:srgbClr val="DBCBAA"/>
            </a:solidFill>
          </p:spPr>
        </p:sp>
        <p:sp>
          <p:nvSpPr>
            <p:cNvPr id="20" name="TextBox 20"/>
            <p:cNvSpPr txBox="1"/>
            <p:nvPr/>
          </p:nvSpPr>
          <p:spPr>
            <a:xfrm>
              <a:off x="0" y="-38100"/>
              <a:ext cx="4572801" cy="2170820"/>
            </a:xfrm>
            <a:prstGeom prst="rect">
              <a:avLst/>
            </a:prstGeom>
          </p:spPr>
          <p:txBody>
            <a:bodyPr lIns="50800" tIns="50800" rIns="50800" bIns="50800" rtlCol="0" anchor="ctr"/>
            <a:lstStyle/>
            <a:p>
              <a:pPr algn="ctr">
                <a:lnSpc>
                  <a:spcPts val="2659"/>
                </a:lnSpc>
              </a:pPr>
              <a:endParaRPr/>
            </a:p>
          </p:txBody>
        </p:sp>
      </p:grpSp>
      <p:grpSp>
        <p:nvGrpSpPr>
          <p:cNvPr id="21" name="Group 21"/>
          <p:cNvGrpSpPr/>
          <p:nvPr/>
        </p:nvGrpSpPr>
        <p:grpSpPr>
          <a:xfrm>
            <a:off x="16542069" y="8861481"/>
            <a:ext cx="1434462" cy="1258508"/>
            <a:chOff x="0" y="0"/>
            <a:chExt cx="1912616" cy="1678011"/>
          </a:xfrm>
        </p:grpSpPr>
        <p:grpSp>
          <p:nvGrpSpPr>
            <p:cNvPr id="22" name="Group 22"/>
            <p:cNvGrpSpPr/>
            <p:nvPr/>
          </p:nvGrpSpPr>
          <p:grpSpPr>
            <a:xfrm>
              <a:off x="0" y="0"/>
              <a:ext cx="1912616" cy="1678011"/>
              <a:chOff x="0" y="0"/>
              <a:chExt cx="377801" cy="331459"/>
            </a:xfrm>
          </p:grpSpPr>
          <p:sp>
            <p:nvSpPr>
              <p:cNvPr id="23" name="Freeform 23"/>
              <p:cNvSpPr/>
              <p:nvPr/>
            </p:nvSpPr>
            <p:spPr>
              <a:xfrm>
                <a:off x="0" y="0"/>
                <a:ext cx="377801" cy="331459"/>
              </a:xfrm>
              <a:custGeom>
                <a:avLst/>
                <a:gdLst/>
                <a:ahLst/>
                <a:cxnLst/>
                <a:rect l="l" t="t" r="r" b="b"/>
                <a:pathLst>
                  <a:path w="377801" h="331459">
                    <a:moveTo>
                      <a:pt x="165729" y="0"/>
                    </a:moveTo>
                    <a:lnTo>
                      <a:pt x="212071" y="0"/>
                    </a:lnTo>
                    <a:cubicBezTo>
                      <a:pt x="256025" y="0"/>
                      <a:pt x="298179" y="17461"/>
                      <a:pt x="329260" y="48541"/>
                    </a:cubicBezTo>
                    <a:cubicBezTo>
                      <a:pt x="360340" y="79621"/>
                      <a:pt x="377801" y="121775"/>
                      <a:pt x="377801" y="165729"/>
                    </a:cubicBezTo>
                    <a:lnTo>
                      <a:pt x="377801" y="165729"/>
                    </a:lnTo>
                    <a:cubicBezTo>
                      <a:pt x="377801" y="257259"/>
                      <a:pt x="303601" y="331459"/>
                      <a:pt x="212071" y="331459"/>
                    </a:cubicBezTo>
                    <a:lnTo>
                      <a:pt x="165729" y="331459"/>
                    </a:lnTo>
                    <a:cubicBezTo>
                      <a:pt x="74200" y="331459"/>
                      <a:pt x="0" y="257259"/>
                      <a:pt x="0" y="165729"/>
                    </a:cubicBezTo>
                    <a:lnTo>
                      <a:pt x="0" y="165729"/>
                    </a:lnTo>
                    <a:cubicBezTo>
                      <a:pt x="0" y="74200"/>
                      <a:pt x="74200" y="0"/>
                      <a:pt x="165729" y="0"/>
                    </a:cubicBezTo>
                    <a:close/>
                  </a:path>
                </a:pathLst>
              </a:custGeom>
              <a:solidFill>
                <a:srgbClr val="C3A978"/>
              </a:solidFill>
              <a:ln w="47625" cap="rnd">
                <a:solidFill>
                  <a:srgbClr val="CAB386"/>
                </a:solidFill>
                <a:prstDash val="solid"/>
                <a:round/>
              </a:ln>
            </p:spPr>
          </p:sp>
          <p:sp>
            <p:nvSpPr>
              <p:cNvPr id="24" name="TextBox 24"/>
              <p:cNvSpPr txBox="1"/>
              <p:nvPr/>
            </p:nvSpPr>
            <p:spPr>
              <a:xfrm>
                <a:off x="0" y="-38100"/>
                <a:ext cx="377801" cy="369559"/>
              </a:xfrm>
              <a:prstGeom prst="rect">
                <a:avLst/>
              </a:prstGeom>
            </p:spPr>
            <p:txBody>
              <a:bodyPr lIns="50800" tIns="50800" rIns="50800" bIns="50800" rtlCol="0" anchor="ctr"/>
              <a:lstStyle/>
              <a:p>
                <a:pPr algn="ctr">
                  <a:lnSpc>
                    <a:spcPts val="2659"/>
                  </a:lnSpc>
                  <a:spcBef>
                    <a:spcPct val="0"/>
                  </a:spcBef>
                </a:pPr>
                <a:endParaRPr/>
              </a:p>
            </p:txBody>
          </p:sp>
        </p:grpSp>
        <p:sp>
          <p:nvSpPr>
            <p:cNvPr id="25" name="TextBox 25"/>
            <p:cNvSpPr txBox="1"/>
            <p:nvPr/>
          </p:nvSpPr>
          <p:spPr>
            <a:xfrm>
              <a:off x="312043" y="96017"/>
              <a:ext cx="1288532" cy="1228712"/>
            </a:xfrm>
            <a:prstGeom prst="rect">
              <a:avLst/>
            </a:prstGeom>
          </p:spPr>
          <p:txBody>
            <a:bodyPr lIns="0" tIns="0" rIns="0" bIns="0" rtlCol="0" anchor="t">
              <a:spAutoFit/>
            </a:bodyPr>
            <a:lstStyle/>
            <a:p>
              <a:pPr algn="ctr">
                <a:lnSpc>
                  <a:spcPts val="8025"/>
                </a:lnSpc>
              </a:pPr>
              <a:r>
                <a:rPr lang="en-US" sz="6079" spc="-255" dirty="0">
                  <a:solidFill>
                    <a:srgbClr val="000000"/>
                  </a:solidFill>
                  <a:latin typeface="Candal"/>
                  <a:ea typeface="Candal"/>
                  <a:cs typeface="Candal"/>
                  <a:sym typeface="Candal"/>
                </a:rPr>
                <a:t>35</a:t>
              </a:r>
            </a:p>
          </p:txBody>
        </p:sp>
      </p:grpSp>
      <p:pic>
        <p:nvPicPr>
          <p:cNvPr id="26" name="Picture 26">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17"/>
          <a:srcRect/>
          <a:stretch>
            <a:fillRect/>
          </a:stretch>
        </p:blipFill>
        <p:spPr>
          <a:xfrm>
            <a:off x="3303005" y="2670084"/>
            <a:ext cx="12401347" cy="6588216"/>
          </a:xfrm>
          <a:prstGeom prst="rect">
            <a:avLst/>
          </a:prstGeom>
        </p:spPr>
      </p:pic>
      <p:sp>
        <p:nvSpPr>
          <p:cNvPr id="27" name="TextBox 27"/>
          <p:cNvSpPr txBox="1"/>
          <p:nvPr/>
        </p:nvSpPr>
        <p:spPr>
          <a:xfrm>
            <a:off x="5077464" y="452906"/>
            <a:ext cx="7719738" cy="696261"/>
          </a:xfrm>
          <a:prstGeom prst="rect">
            <a:avLst/>
          </a:prstGeom>
        </p:spPr>
        <p:txBody>
          <a:bodyPr lIns="0" tIns="0" rIns="0" bIns="0" rtlCol="0" anchor="t">
            <a:spAutoFit/>
          </a:bodyPr>
          <a:lstStyle/>
          <a:p>
            <a:pPr algn="ctr">
              <a:lnSpc>
                <a:spcPts val="5466"/>
              </a:lnSpc>
            </a:pPr>
            <a:r>
              <a:rPr lang="en-US" sz="5061" spc="-344">
                <a:solidFill>
                  <a:srgbClr val="DBCBAA"/>
                </a:solidFill>
                <a:latin typeface="Candal"/>
                <a:ea typeface="Candal"/>
                <a:cs typeface="Candal"/>
                <a:sym typeface="Candal"/>
              </a:rPr>
              <a:t>Pengujian</a:t>
            </a:r>
          </a:p>
        </p:txBody>
      </p:sp>
      <p:sp>
        <p:nvSpPr>
          <p:cNvPr id="28" name="TextBox 28"/>
          <p:cNvSpPr txBox="1"/>
          <p:nvPr/>
        </p:nvSpPr>
        <p:spPr>
          <a:xfrm>
            <a:off x="1145952" y="1694163"/>
            <a:ext cx="16561190" cy="685800"/>
          </a:xfrm>
          <a:prstGeom prst="rect">
            <a:avLst/>
          </a:prstGeom>
        </p:spPr>
        <p:txBody>
          <a:bodyPr lIns="0" tIns="0" rIns="0" bIns="0" rtlCol="0" anchor="t">
            <a:spAutoFit/>
          </a:bodyPr>
          <a:lstStyle/>
          <a:p>
            <a:pPr algn="ctr">
              <a:lnSpc>
                <a:spcPts val="5399"/>
              </a:lnSpc>
            </a:pPr>
            <a:r>
              <a:rPr lang="en-US" sz="4999" spc="-339">
                <a:solidFill>
                  <a:srgbClr val="FFFFFF"/>
                </a:solidFill>
                <a:latin typeface="Candal"/>
                <a:ea typeface="Candal"/>
                <a:cs typeface="Candal"/>
                <a:sym typeface="Candal"/>
              </a:rPr>
              <a:t>Pengujian Terhadap Data Baru</a:t>
            </a:r>
          </a:p>
        </p:txBody>
      </p:sp>
    </p:spTree>
  </p:cSld>
  <p:clrMapOvr>
    <a:masterClrMapping/>
  </p:clrMapOvr>
  <p:timing>
    <p:tnLst>
      <p:par>
        <p:cTn id="1" dur="indefinite" restart="never" nodeType="tmRoot">
          <p:childTnLst>
            <p:video>
              <p:cMediaNode vol="100000">
                <p:cTn id="2" fill="hold" display="0">
                  <p:stCondLst>
                    <p:cond delay="indefinite"/>
                  </p:stCondLst>
                </p:cTn>
                <p:tgtEl>
                  <p:spTgt spid="26"/>
                </p:tgtEl>
              </p:cMediaNode>
            </p:video>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4"/>
            <a:stretch>
              <a:fillRect t="-15111" b="-15111"/>
            </a:stretch>
          </a:blipFill>
        </p:spPr>
      </p:sp>
      <p:sp>
        <p:nvSpPr>
          <p:cNvPr id="3" name="Freeform 3"/>
          <p:cNvSpPr/>
          <p:nvPr/>
        </p:nvSpPr>
        <p:spPr>
          <a:xfrm>
            <a:off x="2563792" y="9258300"/>
            <a:ext cx="7315200" cy="1303436"/>
          </a:xfrm>
          <a:custGeom>
            <a:avLst/>
            <a:gdLst/>
            <a:ahLst/>
            <a:cxnLst/>
            <a:rect l="l" t="t" r="r" b="b"/>
            <a:pathLst>
              <a:path w="7315200" h="1303436">
                <a:moveTo>
                  <a:pt x="0" y="0"/>
                </a:moveTo>
                <a:lnTo>
                  <a:pt x="7315200" y="0"/>
                </a:lnTo>
                <a:lnTo>
                  <a:pt x="7315200" y="1303436"/>
                </a:lnTo>
                <a:lnTo>
                  <a:pt x="0" y="130343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4" name="Freeform 4"/>
          <p:cNvSpPr/>
          <p:nvPr/>
        </p:nvSpPr>
        <p:spPr>
          <a:xfrm>
            <a:off x="9503679" y="9258300"/>
            <a:ext cx="7315200" cy="1303436"/>
          </a:xfrm>
          <a:custGeom>
            <a:avLst/>
            <a:gdLst/>
            <a:ahLst/>
            <a:cxnLst/>
            <a:rect l="l" t="t" r="r" b="b"/>
            <a:pathLst>
              <a:path w="7315200" h="1303436">
                <a:moveTo>
                  <a:pt x="0" y="0"/>
                </a:moveTo>
                <a:lnTo>
                  <a:pt x="7315200" y="0"/>
                </a:lnTo>
                <a:lnTo>
                  <a:pt x="7315200" y="1303436"/>
                </a:lnTo>
                <a:lnTo>
                  <a:pt x="0" y="130343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5" name="Group 5"/>
          <p:cNvGrpSpPr/>
          <p:nvPr/>
        </p:nvGrpSpPr>
        <p:grpSpPr>
          <a:xfrm>
            <a:off x="-206668" y="-154471"/>
            <a:ext cx="18288000" cy="12506000"/>
            <a:chOff x="0" y="0"/>
            <a:chExt cx="24384000" cy="16674667"/>
          </a:xfrm>
        </p:grpSpPr>
        <p:sp>
          <p:nvSpPr>
            <p:cNvPr id="6" name="Freeform 6"/>
            <p:cNvSpPr/>
            <p:nvPr/>
          </p:nvSpPr>
          <p:spPr>
            <a:xfrm>
              <a:off x="0" y="0"/>
              <a:ext cx="9189705" cy="9189705"/>
            </a:xfrm>
            <a:custGeom>
              <a:avLst/>
              <a:gdLst/>
              <a:ahLst/>
              <a:cxnLst/>
              <a:rect l="l" t="t" r="r" b="b"/>
              <a:pathLst>
                <a:path w="9189705" h="9189705">
                  <a:moveTo>
                    <a:pt x="0" y="0"/>
                  </a:moveTo>
                  <a:lnTo>
                    <a:pt x="9189705" y="0"/>
                  </a:lnTo>
                  <a:lnTo>
                    <a:pt x="9189705" y="9189705"/>
                  </a:lnTo>
                  <a:lnTo>
                    <a:pt x="0" y="9189705"/>
                  </a:lnTo>
                  <a:lnTo>
                    <a:pt x="0" y="0"/>
                  </a:lnTo>
                  <a:close/>
                </a:path>
              </a:pathLst>
            </a:custGeom>
            <a:blipFill>
              <a:blip r:embed="rId7">
                <a:alphaModFix amt="43999"/>
                <a:extLst>
                  <a:ext uri="{96DAC541-7B7A-43D3-8B79-37D633B846F1}">
                    <asvg:svgBlip xmlns:asvg="http://schemas.microsoft.com/office/drawing/2016/SVG/main" r:embed="rId8"/>
                  </a:ext>
                </a:extLst>
              </a:blip>
              <a:stretch>
                <a:fillRect/>
              </a:stretch>
            </a:blipFill>
          </p:spPr>
        </p:sp>
        <p:sp>
          <p:nvSpPr>
            <p:cNvPr id="7" name="Freeform 7"/>
            <p:cNvSpPr/>
            <p:nvPr/>
          </p:nvSpPr>
          <p:spPr>
            <a:xfrm>
              <a:off x="0" y="7484962"/>
              <a:ext cx="9189705" cy="9189705"/>
            </a:xfrm>
            <a:custGeom>
              <a:avLst/>
              <a:gdLst/>
              <a:ahLst/>
              <a:cxnLst/>
              <a:rect l="l" t="t" r="r" b="b"/>
              <a:pathLst>
                <a:path w="9189705" h="9189705">
                  <a:moveTo>
                    <a:pt x="0" y="0"/>
                  </a:moveTo>
                  <a:lnTo>
                    <a:pt x="9189705" y="0"/>
                  </a:lnTo>
                  <a:lnTo>
                    <a:pt x="9189705" y="9189705"/>
                  </a:lnTo>
                  <a:lnTo>
                    <a:pt x="0" y="9189705"/>
                  </a:lnTo>
                  <a:lnTo>
                    <a:pt x="0" y="0"/>
                  </a:lnTo>
                  <a:close/>
                </a:path>
              </a:pathLst>
            </a:custGeom>
            <a:blipFill>
              <a:blip r:embed="rId7">
                <a:alphaModFix amt="43999"/>
                <a:extLst>
                  <a:ext uri="{96DAC541-7B7A-43D3-8B79-37D633B846F1}">
                    <asvg:svgBlip xmlns:asvg="http://schemas.microsoft.com/office/drawing/2016/SVG/main" r:embed="rId8"/>
                  </a:ext>
                </a:extLst>
              </a:blip>
              <a:stretch>
                <a:fillRect/>
              </a:stretch>
            </a:blipFill>
          </p:spPr>
        </p:sp>
        <p:sp>
          <p:nvSpPr>
            <p:cNvPr id="8" name="Freeform 8"/>
            <p:cNvSpPr/>
            <p:nvPr/>
          </p:nvSpPr>
          <p:spPr>
            <a:xfrm>
              <a:off x="7597148" y="0"/>
              <a:ext cx="9189705" cy="9189705"/>
            </a:xfrm>
            <a:custGeom>
              <a:avLst/>
              <a:gdLst/>
              <a:ahLst/>
              <a:cxnLst/>
              <a:rect l="l" t="t" r="r" b="b"/>
              <a:pathLst>
                <a:path w="9189705" h="9189705">
                  <a:moveTo>
                    <a:pt x="0" y="0"/>
                  </a:moveTo>
                  <a:lnTo>
                    <a:pt x="9189704" y="0"/>
                  </a:lnTo>
                  <a:lnTo>
                    <a:pt x="9189704" y="9189705"/>
                  </a:lnTo>
                  <a:lnTo>
                    <a:pt x="0" y="9189705"/>
                  </a:lnTo>
                  <a:lnTo>
                    <a:pt x="0" y="0"/>
                  </a:lnTo>
                  <a:close/>
                </a:path>
              </a:pathLst>
            </a:custGeom>
            <a:blipFill>
              <a:blip r:embed="rId7">
                <a:alphaModFix amt="43999"/>
                <a:extLst>
                  <a:ext uri="{96DAC541-7B7A-43D3-8B79-37D633B846F1}">
                    <asvg:svgBlip xmlns:asvg="http://schemas.microsoft.com/office/drawing/2016/SVG/main" r:embed="rId8"/>
                  </a:ext>
                </a:extLst>
              </a:blip>
              <a:stretch>
                <a:fillRect/>
              </a:stretch>
            </a:blipFill>
          </p:spPr>
        </p:sp>
        <p:sp>
          <p:nvSpPr>
            <p:cNvPr id="9" name="Freeform 9"/>
            <p:cNvSpPr/>
            <p:nvPr/>
          </p:nvSpPr>
          <p:spPr>
            <a:xfrm>
              <a:off x="7597148" y="7484962"/>
              <a:ext cx="9189705" cy="9189705"/>
            </a:xfrm>
            <a:custGeom>
              <a:avLst/>
              <a:gdLst/>
              <a:ahLst/>
              <a:cxnLst/>
              <a:rect l="l" t="t" r="r" b="b"/>
              <a:pathLst>
                <a:path w="9189705" h="9189705">
                  <a:moveTo>
                    <a:pt x="0" y="0"/>
                  </a:moveTo>
                  <a:lnTo>
                    <a:pt x="9189704" y="0"/>
                  </a:lnTo>
                  <a:lnTo>
                    <a:pt x="9189704" y="9189705"/>
                  </a:lnTo>
                  <a:lnTo>
                    <a:pt x="0" y="9189705"/>
                  </a:lnTo>
                  <a:lnTo>
                    <a:pt x="0" y="0"/>
                  </a:lnTo>
                  <a:close/>
                </a:path>
              </a:pathLst>
            </a:custGeom>
            <a:blipFill>
              <a:blip r:embed="rId7">
                <a:alphaModFix amt="43999"/>
                <a:extLst>
                  <a:ext uri="{96DAC541-7B7A-43D3-8B79-37D633B846F1}">
                    <asvg:svgBlip xmlns:asvg="http://schemas.microsoft.com/office/drawing/2016/SVG/main" r:embed="rId8"/>
                  </a:ext>
                </a:extLst>
              </a:blip>
              <a:stretch>
                <a:fillRect/>
              </a:stretch>
            </a:blipFill>
          </p:spPr>
        </p:sp>
        <p:sp>
          <p:nvSpPr>
            <p:cNvPr id="10" name="Freeform 10"/>
            <p:cNvSpPr/>
            <p:nvPr/>
          </p:nvSpPr>
          <p:spPr>
            <a:xfrm>
              <a:off x="15194295" y="0"/>
              <a:ext cx="9189705" cy="9189705"/>
            </a:xfrm>
            <a:custGeom>
              <a:avLst/>
              <a:gdLst/>
              <a:ahLst/>
              <a:cxnLst/>
              <a:rect l="l" t="t" r="r" b="b"/>
              <a:pathLst>
                <a:path w="9189705" h="9189705">
                  <a:moveTo>
                    <a:pt x="0" y="0"/>
                  </a:moveTo>
                  <a:lnTo>
                    <a:pt x="9189705" y="0"/>
                  </a:lnTo>
                  <a:lnTo>
                    <a:pt x="9189705" y="9189705"/>
                  </a:lnTo>
                  <a:lnTo>
                    <a:pt x="0" y="9189705"/>
                  </a:lnTo>
                  <a:lnTo>
                    <a:pt x="0" y="0"/>
                  </a:lnTo>
                  <a:close/>
                </a:path>
              </a:pathLst>
            </a:custGeom>
            <a:blipFill>
              <a:blip r:embed="rId7">
                <a:alphaModFix amt="43999"/>
                <a:extLst>
                  <a:ext uri="{96DAC541-7B7A-43D3-8B79-37D633B846F1}">
                    <asvg:svgBlip xmlns:asvg="http://schemas.microsoft.com/office/drawing/2016/SVG/main" r:embed="rId8"/>
                  </a:ext>
                </a:extLst>
              </a:blip>
              <a:stretch>
                <a:fillRect/>
              </a:stretch>
            </a:blipFill>
          </p:spPr>
        </p:sp>
        <p:sp>
          <p:nvSpPr>
            <p:cNvPr id="11" name="Freeform 11"/>
            <p:cNvSpPr/>
            <p:nvPr/>
          </p:nvSpPr>
          <p:spPr>
            <a:xfrm>
              <a:off x="15194295" y="7484962"/>
              <a:ext cx="9189705" cy="9189705"/>
            </a:xfrm>
            <a:custGeom>
              <a:avLst/>
              <a:gdLst/>
              <a:ahLst/>
              <a:cxnLst/>
              <a:rect l="l" t="t" r="r" b="b"/>
              <a:pathLst>
                <a:path w="9189705" h="9189705">
                  <a:moveTo>
                    <a:pt x="0" y="0"/>
                  </a:moveTo>
                  <a:lnTo>
                    <a:pt x="9189705" y="0"/>
                  </a:lnTo>
                  <a:lnTo>
                    <a:pt x="9189705" y="9189705"/>
                  </a:lnTo>
                  <a:lnTo>
                    <a:pt x="0" y="9189705"/>
                  </a:lnTo>
                  <a:lnTo>
                    <a:pt x="0" y="0"/>
                  </a:lnTo>
                  <a:close/>
                </a:path>
              </a:pathLst>
            </a:custGeom>
            <a:blipFill>
              <a:blip r:embed="rId7">
                <a:alphaModFix amt="43999"/>
                <a:extLst>
                  <a:ext uri="{96DAC541-7B7A-43D3-8B79-37D633B846F1}">
                    <asvg:svgBlip xmlns:asvg="http://schemas.microsoft.com/office/drawing/2016/SVG/main" r:embed="rId8"/>
                  </a:ext>
                </a:extLst>
              </a:blip>
              <a:stretch>
                <a:fillRect/>
              </a:stretch>
            </a:blipFill>
          </p:spPr>
        </p:sp>
      </p:grpSp>
      <p:sp>
        <p:nvSpPr>
          <p:cNvPr id="12" name="Freeform 12"/>
          <p:cNvSpPr/>
          <p:nvPr/>
        </p:nvSpPr>
        <p:spPr>
          <a:xfrm>
            <a:off x="-1027471" y="7822889"/>
            <a:ext cx="4128584" cy="2995100"/>
          </a:xfrm>
          <a:custGeom>
            <a:avLst/>
            <a:gdLst/>
            <a:ahLst/>
            <a:cxnLst/>
            <a:rect l="l" t="t" r="r" b="b"/>
            <a:pathLst>
              <a:path w="4128584" h="2995100">
                <a:moveTo>
                  <a:pt x="0" y="0"/>
                </a:moveTo>
                <a:lnTo>
                  <a:pt x="4128584" y="0"/>
                </a:lnTo>
                <a:lnTo>
                  <a:pt x="4128584" y="2995100"/>
                </a:lnTo>
                <a:lnTo>
                  <a:pt x="0" y="299510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3" name="Freeform 13"/>
          <p:cNvSpPr/>
          <p:nvPr/>
        </p:nvSpPr>
        <p:spPr>
          <a:xfrm>
            <a:off x="15195008" y="7822889"/>
            <a:ext cx="4128584" cy="2995100"/>
          </a:xfrm>
          <a:custGeom>
            <a:avLst/>
            <a:gdLst/>
            <a:ahLst/>
            <a:cxnLst/>
            <a:rect l="l" t="t" r="r" b="b"/>
            <a:pathLst>
              <a:path w="4128584" h="2995100">
                <a:moveTo>
                  <a:pt x="0" y="0"/>
                </a:moveTo>
                <a:lnTo>
                  <a:pt x="4128584" y="0"/>
                </a:lnTo>
                <a:lnTo>
                  <a:pt x="4128584" y="2995100"/>
                </a:lnTo>
                <a:lnTo>
                  <a:pt x="0" y="299510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4" name="Freeform 14"/>
          <p:cNvSpPr/>
          <p:nvPr/>
        </p:nvSpPr>
        <p:spPr>
          <a:xfrm>
            <a:off x="167524" y="648596"/>
            <a:ext cx="17539617" cy="9471393"/>
          </a:xfrm>
          <a:custGeom>
            <a:avLst/>
            <a:gdLst/>
            <a:ahLst/>
            <a:cxnLst/>
            <a:rect l="l" t="t" r="r" b="b"/>
            <a:pathLst>
              <a:path w="17539617" h="9471393">
                <a:moveTo>
                  <a:pt x="0" y="0"/>
                </a:moveTo>
                <a:lnTo>
                  <a:pt x="17539617" y="0"/>
                </a:lnTo>
                <a:lnTo>
                  <a:pt x="17539617" y="9471393"/>
                </a:lnTo>
                <a:lnTo>
                  <a:pt x="0" y="9471393"/>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5" name="Freeform 15"/>
          <p:cNvSpPr/>
          <p:nvPr/>
        </p:nvSpPr>
        <p:spPr>
          <a:xfrm>
            <a:off x="4892674" y="53914"/>
            <a:ext cx="8089317" cy="1460325"/>
          </a:xfrm>
          <a:custGeom>
            <a:avLst/>
            <a:gdLst/>
            <a:ahLst/>
            <a:cxnLst/>
            <a:rect l="l" t="t" r="r" b="b"/>
            <a:pathLst>
              <a:path w="8089317" h="1460325">
                <a:moveTo>
                  <a:pt x="0" y="0"/>
                </a:moveTo>
                <a:lnTo>
                  <a:pt x="8089317" y="0"/>
                </a:lnTo>
                <a:lnTo>
                  <a:pt x="8089317" y="1460326"/>
                </a:lnTo>
                <a:lnTo>
                  <a:pt x="0" y="1460326"/>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16" name="Freeform 16"/>
          <p:cNvSpPr/>
          <p:nvPr/>
        </p:nvSpPr>
        <p:spPr>
          <a:xfrm>
            <a:off x="14768410" y="-1028700"/>
            <a:ext cx="4398124" cy="3854356"/>
          </a:xfrm>
          <a:custGeom>
            <a:avLst/>
            <a:gdLst/>
            <a:ahLst/>
            <a:cxnLst/>
            <a:rect l="l" t="t" r="r" b="b"/>
            <a:pathLst>
              <a:path w="4398124" h="3854356">
                <a:moveTo>
                  <a:pt x="0" y="0"/>
                </a:moveTo>
                <a:lnTo>
                  <a:pt x="4398124" y="0"/>
                </a:lnTo>
                <a:lnTo>
                  <a:pt x="4398124" y="3854356"/>
                </a:lnTo>
                <a:lnTo>
                  <a:pt x="0" y="3854356"/>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17" name="Freeform 17"/>
          <p:cNvSpPr/>
          <p:nvPr/>
        </p:nvSpPr>
        <p:spPr>
          <a:xfrm flipH="1">
            <a:off x="-903881" y="-1028700"/>
            <a:ext cx="4099665" cy="3592798"/>
          </a:xfrm>
          <a:custGeom>
            <a:avLst/>
            <a:gdLst/>
            <a:ahLst/>
            <a:cxnLst/>
            <a:rect l="l" t="t" r="r" b="b"/>
            <a:pathLst>
              <a:path w="4099665" h="3592798">
                <a:moveTo>
                  <a:pt x="4099665" y="0"/>
                </a:moveTo>
                <a:lnTo>
                  <a:pt x="0" y="0"/>
                </a:lnTo>
                <a:lnTo>
                  <a:pt x="0" y="3592798"/>
                </a:lnTo>
                <a:lnTo>
                  <a:pt x="4099665" y="3592798"/>
                </a:lnTo>
                <a:lnTo>
                  <a:pt x="4099665" y="0"/>
                </a:lnTo>
                <a:close/>
              </a:path>
            </a:pathLst>
          </a:custGeom>
          <a:blipFill>
            <a:blip r:embed="rId15">
              <a:extLst>
                <a:ext uri="{96DAC541-7B7A-43D3-8B79-37D633B846F1}">
                  <asvg:svgBlip xmlns:asvg="http://schemas.microsoft.com/office/drawing/2016/SVG/main" r:embed="rId16"/>
                </a:ext>
              </a:extLst>
            </a:blip>
            <a:stretch>
              <a:fillRect/>
            </a:stretch>
          </a:blipFill>
        </p:spPr>
      </p:sp>
      <p:grpSp>
        <p:nvGrpSpPr>
          <p:cNvPr id="18" name="Group 18"/>
          <p:cNvGrpSpPr/>
          <p:nvPr/>
        </p:nvGrpSpPr>
        <p:grpSpPr>
          <a:xfrm>
            <a:off x="408500" y="1607265"/>
            <a:ext cx="17362352" cy="8097671"/>
            <a:chOff x="0" y="0"/>
            <a:chExt cx="4572801" cy="2132720"/>
          </a:xfrm>
        </p:grpSpPr>
        <p:sp>
          <p:nvSpPr>
            <p:cNvPr id="19" name="Freeform 19"/>
            <p:cNvSpPr/>
            <p:nvPr/>
          </p:nvSpPr>
          <p:spPr>
            <a:xfrm>
              <a:off x="0" y="0"/>
              <a:ext cx="4572801" cy="2132720"/>
            </a:xfrm>
            <a:custGeom>
              <a:avLst/>
              <a:gdLst/>
              <a:ahLst/>
              <a:cxnLst/>
              <a:rect l="l" t="t" r="r" b="b"/>
              <a:pathLst>
                <a:path w="4572801" h="2132720">
                  <a:moveTo>
                    <a:pt x="22741" y="0"/>
                  </a:moveTo>
                  <a:lnTo>
                    <a:pt x="4550060" y="0"/>
                  </a:lnTo>
                  <a:cubicBezTo>
                    <a:pt x="4556091" y="0"/>
                    <a:pt x="4561875" y="2396"/>
                    <a:pt x="4566140" y="6661"/>
                  </a:cubicBezTo>
                  <a:cubicBezTo>
                    <a:pt x="4570405" y="10925"/>
                    <a:pt x="4572801" y="16710"/>
                    <a:pt x="4572801" y="22741"/>
                  </a:cubicBezTo>
                  <a:lnTo>
                    <a:pt x="4572801" y="2109979"/>
                  </a:lnTo>
                  <a:cubicBezTo>
                    <a:pt x="4572801" y="2116010"/>
                    <a:pt x="4570405" y="2121795"/>
                    <a:pt x="4566140" y="2126059"/>
                  </a:cubicBezTo>
                  <a:cubicBezTo>
                    <a:pt x="4561875" y="2130324"/>
                    <a:pt x="4556091" y="2132720"/>
                    <a:pt x="4550060" y="2132720"/>
                  </a:cubicBezTo>
                  <a:lnTo>
                    <a:pt x="22741" y="2132720"/>
                  </a:lnTo>
                  <a:cubicBezTo>
                    <a:pt x="16710" y="2132720"/>
                    <a:pt x="10925" y="2130324"/>
                    <a:pt x="6661" y="2126059"/>
                  </a:cubicBezTo>
                  <a:cubicBezTo>
                    <a:pt x="2396" y="2121795"/>
                    <a:pt x="0" y="2116010"/>
                    <a:pt x="0" y="2109979"/>
                  </a:cubicBezTo>
                  <a:lnTo>
                    <a:pt x="0" y="22741"/>
                  </a:lnTo>
                  <a:cubicBezTo>
                    <a:pt x="0" y="16710"/>
                    <a:pt x="2396" y="10925"/>
                    <a:pt x="6661" y="6661"/>
                  </a:cubicBezTo>
                  <a:cubicBezTo>
                    <a:pt x="10925" y="2396"/>
                    <a:pt x="16710" y="0"/>
                    <a:pt x="22741" y="0"/>
                  </a:cubicBezTo>
                  <a:close/>
                </a:path>
              </a:pathLst>
            </a:custGeom>
            <a:solidFill>
              <a:srgbClr val="DBCBAA"/>
            </a:solidFill>
          </p:spPr>
        </p:sp>
        <p:sp>
          <p:nvSpPr>
            <p:cNvPr id="20" name="TextBox 20"/>
            <p:cNvSpPr txBox="1"/>
            <p:nvPr/>
          </p:nvSpPr>
          <p:spPr>
            <a:xfrm>
              <a:off x="0" y="-38100"/>
              <a:ext cx="4572801" cy="2170820"/>
            </a:xfrm>
            <a:prstGeom prst="rect">
              <a:avLst/>
            </a:prstGeom>
          </p:spPr>
          <p:txBody>
            <a:bodyPr lIns="50800" tIns="50800" rIns="50800" bIns="50800" rtlCol="0" anchor="ctr"/>
            <a:lstStyle/>
            <a:p>
              <a:pPr algn="ctr">
                <a:lnSpc>
                  <a:spcPts val="2659"/>
                </a:lnSpc>
              </a:pPr>
              <a:endParaRPr/>
            </a:p>
          </p:txBody>
        </p:sp>
      </p:grpSp>
      <p:grpSp>
        <p:nvGrpSpPr>
          <p:cNvPr id="21" name="Group 21"/>
          <p:cNvGrpSpPr/>
          <p:nvPr/>
        </p:nvGrpSpPr>
        <p:grpSpPr>
          <a:xfrm>
            <a:off x="16542069" y="8861481"/>
            <a:ext cx="1434462" cy="1258508"/>
            <a:chOff x="0" y="0"/>
            <a:chExt cx="1912616" cy="1678011"/>
          </a:xfrm>
        </p:grpSpPr>
        <p:grpSp>
          <p:nvGrpSpPr>
            <p:cNvPr id="22" name="Group 22"/>
            <p:cNvGrpSpPr/>
            <p:nvPr/>
          </p:nvGrpSpPr>
          <p:grpSpPr>
            <a:xfrm>
              <a:off x="0" y="0"/>
              <a:ext cx="1912616" cy="1678011"/>
              <a:chOff x="0" y="0"/>
              <a:chExt cx="377801" cy="331459"/>
            </a:xfrm>
          </p:grpSpPr>
          <p:sp>
            <p:nvSpPr>
              <p:cNvPr id="23" name="Freeform 23"/>
              <p:cNvSpPr/>
              <p:nvPr/>
            </p:nvSpPr>
            <p:spPr>
              <a:xfrm>
                <a:off x="0" y="0"/>
                <a:ext cx="377801" cy="331459"/>
              </a:xfrm>
              <a:custGeom>
                <a:avLst/>
                <a:gdLst/>
                <a:ahLst/>
                <a:cxnLst/>
                <a:rect l="l" t="t" r="r" b="b"/>
                <a:pathLst>
                  <a:path w="377801" h="331459">
                    <a:moveTo>
                      <a:pt x="165729" y="0"/>
                    </a:moveTo>
                    <a:lnTo>
                      <a:pt x="212071" y="0"/>
                    </a:lnTo>
                    <a:cubicBezTo>
                      <a:pt x="256025" y="0"/>
                      <a:pt x="298179" y="17461"/>
                      <a:pt x="329260" y="48541"/>
                    </a:cubicBezTo>
                    <a:cubicBezTo>
                      <a:pt x="360340" y="79621"/>
                      <a:pt x="377801" y="121775"/>
                      <a:pt x="377801" y="165729"/>
                    </a:cubicBezTo>
                    <a:lnTo>
                      <a:pt x="377801" y="165729"/>
                    </a:lnTo>
                    <a:cubicBezTo>
                      <a:pt x="377801" y="257259"/>
                      <a:pt x="303601" y="331459"/>
                      <a:pt x="212071" y="331459"/>
                    </a:cubicBezTo>
                    <a:lnTo>
                      <a:pt x="165729" y="331459"/>
                    </a:lnTo>
                    <a:cubicBezTo>
                      <a:pt x="74200" y="331459"/>
                      <a:pt x="0" y="257259"/>
                      <a:pt x="0" y="165729"/>
                    </a:cubicBezTo>
                    <a:lnTo>
                      <a:pt x="0" y="165729"/>
                    </a:lnTo>
                    <a:cubicBezTo>
                      <a:pt x="0" y="74200"/>
                      <a:pt x="74200" y="0"/>
                      <a:pt x="165729" y="0"/>
                    </a:cubicBezTo>
                    <a:close/>
                  </a:path>
                </a:pathLst>
              </a:custGeom>
              <a:solidFill>
                <a:srgbClr val="C3A978"/>
              </a:solidFill>
              <a:ln w="47625" cap="rnd">
                <a:solidFill>
                  <a:srgbClr val="CAB386"/>
                </a:solidFill>
                <a:prstDash val="solid"/>
                <a:round/>
              </a:ln>
            </p:spPr>
          </p:sp>
          <p:sp>
            <p:nvSpPr>
              <p:cNvPr id="24" name="TextBox 24"/>
              <p:cNvSpPr txBox="1"/>
              <p:nvPr/>
            </p:nvSpPr>
            <p:spPr>
              <a:xfrm>
                <a:off x="0" y="-38100"/>
                <a:ext cx="377801" cy="369559"/>
              </a:xfrm>
              <a:prstGeom prst="rect">
                <a:avLst/>
              </a:prstGeom>
            </p:spPr>
            <p:txBody>
              <a:bodyPr lIns="50800" tIns="50800" rIns="50800" bIns="50800" rtlCol="0" anchor="ctr"/>
              <a:lstStyle/>
              <a:p>
                <a:pPr algn="ctr">
                  <a:lnSpc>
                    <a:spcPts val="2659"/>
                  </a:lnSpc>
                  <a:spcBef>
                    <a:spcPct val="0"/>
                  </a:spcBef>
                </a:pPr>
                <a:endParaRPr/>
              </a:p>
            </p:txBody>
          </p:sp>
        </p:grpSp>
        <p:sp>
          <p:nvSpPr>
            <p:cNvPr id="25" name="TextBox 25"/>
            <p:cNvSpPr txBox="1"/>
            <p:nvPr/>
          </p:nvSpPr>
          <p:spPr>
            <a:xfrm>
              <a:off x="312043" y="96017"/>
              <a:ext cx="1288532" cy="1228712"/>
            </a:xfrm>
            <a:prstGeom prst="rect">
              <a:avLst/>
            </a:prstGeom>
          </p:spPr>
          <p:txBody>
            <a:bodyPr lIns="0" tIns="0" rIns="0" bIns="0" rtlCol="0" anchor="t">
              <a:spAutoFit/>
            </a:bodyPr>
            <a:lstStyle/>
            <a:p>
              <a:pPr algn="ctr">
                <a:lnSpc>
                  <a:spcPts val="8025"/>
                </a:lnSpc>
              </a:pPr>
              <a:r>
                <a:rPr lang="en-US" sz="6079" spc="-255" dirty="0">
                  <a:solidFill>
                    <a:srgbClr val="000000"/>
                  </a:solidFill>
                  <a:latin typeface="Candal"/>
                  <a:ea typeface="Candal"/>
                  <a:cs typeface="Candal"/>
                  <a:sym typeface="Candal"/>
                </a:rPr>
                <a:t>36</a:t>
              </a:r>
            </a:p>
          </p:txBody>
        </p:sp>
      </p:grpSp>
      <p:pic>
        <p:nvPicPr>
          <p:cNvPr id="26" name="Picture 26">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17"/>
          <a:srcRect l="1612" r="1612"/>
          <a:stretch>
            <a:fillRect/>
          </a:stretch>
        </p:blipFill>
        <p:spPr>
          <a:xfrm>
            <a:off x="3040736" y="2679296"/>
            <a:ext cx="12097882" cy="6641143"/>
          </a:xfrm>
          <a:prstGeom prst="rect">
            <a:avLst/>
          </a:prstGeom>
        </p:spPr>
      </p:pic>
      <p:sp>
        <p:nvSpPr>
          <p:cNvPr id="27" name="TextBox 27"/>
          <p:cNvSpPr txBox="1"/>
          <p:nvPr/>
        </p:nvSpPr>
        <p:spPr>
          <a:xfrm>
            <a:off x="5077464" y="452906"/>
            <a:ext cx="7719738" cy="696261"/>
          </a:xfrm>
          <a:prstGeom prst="rect">
            <a:avLst/>
          </a:prstGeom>
        </p:spPr>
        <p:txBody>
          <a:bodyPr lIns="0" tIns="0" rIns="0" bIns="0" rtlCol="0" anchor="t">
            <a:spAutoFit/>
          </a:bodyPr>
          <a:lstStyle/>
          <a:p>
            <a:pPr algn="ctr">
              <a:lnSpc>
                <a:spcPts val="5466"/>
              </a:lnSpc>
            </a:pPr>
            <a:r>
              <a:rPr lang="en-US" sz="5061" spc="-344">
                <a:solidFill>
                  <a:srgbClr val="DBCBAA"/>
                </a:solidFill>
                <a:latin typeface="Candal"/>
                <a:ea typeface="Candal"/>
                <a:cs typeface="Candal"/>
                <a:sym typeface="Candal"/>
              </a:rPr>
              <a:t>Pengujian</a:t>
            </a:r>
          </a:p>
        </p:txBody>
      </p:sp>
      <p:sp>
        <p:nvSpPr>
          <p:cNvPr id="28" name="TextBox 28"/>
          <p:cNvSpPr txBox="1"/>
          <p:nvPr/>
        </p:nvSpPr>
        <p:spPr>
          <a:xfrm>
            <a:off x="1145952" y="1694163"/>
            <a:ext cx="16561190" cy="685800"/>
          </a:xfrm>
          <a:prstGeom prst="rect">
            <a:avLst/>
          </a:prstGeom>
        </p:spPr>
        <p:txBody>
          <a:bodyPr lIns="0" tIns="0" rIns="0" bIns="0" rtlCol="0" anchor="t">
            <a:spAutoFit/>
          </a:bodyPr>
          <a:lstStyle/>
          <a:p>
            <a:pPr algn="ctr">
              <a:lnSpc>
                <a:spcPts val="5399"/>
              </a:lnSpc>
            </a:pPr>
            <a:r>
              <a:rPr lang="en-US" sz="4999" spc="-339">
                <a:solidFill>
                  <a:srgbClr val="FFFFFF"/>
                </a:solidFill>
                <a:latin typeface="Candal"/>
                <a:ea typeface="Candal"/>
                <a:cs typeface="Candal"/>
                <a:sym typeface="Candal"/>
              </a:rPr>
              <a:t>Pengujian Terhadap Data Yang sudah Diolah</a:t>
            </a:r>
          </a:p>
        </p:txBody>
      </p:sp>
    </p:spTree>
  </p:cSld>
  <p:clrMapOvr>
    <a:masterClrMapping/>
  </p:clrMapOvr>
  <p:timing>
    <p:tnLst>
      <p:par>
        <p:cTn id="1" dur="indefinite" restart="never" nodeType="tmRoot">
          <p:childTnLst>
            <p:video>
              <p:cMediaNode vol="100000">
                <p:cTn id="2" fill="hold" display="0">
                  <p:stCondLst>
                    <p:cond delay="indefinite"/>
                  </p:stCondLst>
                </p:cTn>
                <p:tgtEl>
                  <p:spTgt spid="26"/>
                </p:tgtEl>
              </p:cMediaNode>
            </p:video>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5111" b="-15111"/>
            </a:stretch>
          </a:blipFill>
        </p:spPr>
      </p:sp>
      <p:sp>
        <p:nvSpPr>
          <p:cNvPr id="3" name="Freeform 3"/>
          <p:cNvSpPr/>
          <p:nvPr/>
        </p:nvSpPr>
        <p:spPr>
          <a:xfrm>
            <a:off x="2563792" y="9258300"/>
            <a:ext cx="7315200" cy="1303436"/>
          </a:xfrm>
          <a:custGeom>
            <a:avLst/>
            <a:gdLst/>
            <a:ahLst/>
            <a:cxnLst/>
            <a:rect l="l" t="t" r="r" b="b"/>
            <a:pathLst>
              <a:path w="7315200" h="1303436">
                <a:moveTo>
                  <a:pt x="0" y="0"/>
                </a:moveTo>
                <a:lnTo>
                  <a:pt x="7315200" y="0"/>
                </a:lnTo>
                <a:lnTo>
                  <a:pt x="7315200" y="1303436"/>
                </a:lnTo>
                <a:lnTo>
                  <a:pt x="0" y="13034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9503679" y="9258300"/>
            <a:ext cx="7315200" cy="1303436"/>
          </a:xfrm>
          <a:custGeom>
            <a:avLst/>
            <a:gdLst/>
            <a:ahLst/>
            <a:cxnLst/>
            <a:rect l="l" t="t" r="r" b="b"/>
            <a:pathLst>
              <a:path w="7315200" h="1303436">
                <a:moveTo>
                  <a:pt x="0" y="0"/>
                </a:moveTo>
                <a:lnTo>
                  <a:pt x="7315200" y="0"/>
                </a:lnTo>
                <a:lnTo>
                  <a:pt x="7315200" y="1303436"/>
                </a:lnTo>
                <a:lnTo>
                  <a:pt x="0" y="13034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5" name="Group 5"/>
          <p:cNvGrpSpPr/>
          <p:nvPr/>
        </p:nvGrpSpPr>
        <p:grpSpPr>
          <a:xfrm>
            <a:off x="0" y="-1909823"/>
            <a:ext cx="18288000" cy="12506000"/>
            <a:chOff x="0" y="0"/>
            <a:chExt cx="24384000" cy="16674667"/>
          </a:xfrm>
        </p:grpSpPr>
        <p:sp>
          <p:nvSpPr>
            <p:cNvPr id="6" name="Freeform 6"/>
            <p:cNvSpPr/>
            <p:nvPr/>
          </p:nvSpPr>
          <p:spPr>
            <a:xfrm>
              <a:off x="0" y="0"/>
              <a:ext cx="9189705" cy="9189705"/>
            </a:xfrm>
            <a:custGeom>
              <a:avLst/>
              <a:gdLst/>
              <a:ahLst/>
              <a:cxnLst/>
              <a:rect l="l" t="t" r="r" b="b"/>
              <a:pathLst>
                <a:path w="9189705" h="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7" name="Freeform 7"/>
            <p:cNvSpPr/>
            <p:nvPr/>
          </p:nvSpPr>
          <p:spPr>
            <a:xfrm>
              <a:off x="0" y="7484962"/>
              <a:ext cx="9189705" cy="9189705"/>
            </a:xfrm>
            <a:custGeom>
              <a:avLst/>
              <a:gdLst/>
              <a:ahLst/>
              <a:cxnLst/>
              <a:rect l="l" t="t" r="r" b="b"/>
              <a:pathLst>
                <a:path w="9189705" h="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8" name="Freeform 8"/>
            <p:cNvSpPr/>
            <p:nvPr/>
          </p:nvSpPr>
          <p:spPr>
            <a:xfrm>
              <a:off x="7597148" y="0"/>
              <a:ext cx="9189705" cy="9189705"/>
            </a:xfrm>
            <a:custGeom>
              <a:avLst/>
              <a:gdLst/>
              <a:ahLst/>
              <a:cxnLst/>
              <a:rect l="l" t="t" r="r" b="b"/>
              <a:pathLst>
                <a:path w="9189705" h="9189705">
                  <a:moveTo>
                    <a:pt x="0" y="0"/>
                  </a:moveTo>
                  <a:lnTo>
                    <a:pt x="9189704" y="0"/>
                  </a:lnTo>
                  <a:lnTo>
                    <a:pt x="9189704"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9" name="Freeform 9"/>
            <p:cNvSpPr/>
            <p:nvPr/>
          </p:nvSpPr>
          <p:spPr>
            <a:xfrm>
              <a:off x="7597148" y="7484962"/>
              <a:ext cx="9189705" cy="9189705"/>
            </a:xfrm>
            <a:custGeom>
              <a:avLst/>
              <a:gdLst/>
              <a:ahLst/>
              <a:cxnLst/>
              <a:rect l="l" t="t" r="r" b="b"/>
              <a:pathLst>
                <a:path w="9189705" h="9189705">
                  <a:moveTo>
                    <a:pt x="0" y="0"/>
                  </a:moveTo>
                  <a:lnTo>
                    <a:pt x="9189704" y="0"/>
                  </a:lnTo>
                  <a:lnTo>
                    <a:pt x="9189704"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10" name="Freeform 10"/>
            <p:cNvSpPr/>
            <p:nvPr/>
          </p:nvSpPr>
          <p:spPr>
            <a:xfrm>
              <a:off x="15194295" y="0"/>
              <a:ext cx="9189705" cy="9189705"/>
            </a:xfrm>
            <a:custGeom>
              <a:avLst/>
              <a:gdLst/>
              <a:ahLst/>
              <a:cxnLst/>
              <a:rect l="l" t="t" r="r" b="b"/>
              <a:pathLst>
                <a:path w="9189705" h="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11" name="Freeform 11"/>
            <p:cNvSpPr/>
            <p:nvPr/>
          </p:nvSpPr>
          <p:spPr>
            <a:xfrm>
              <a:off x="15194295" y="7484962"/>
              <a:ext cx="9189705" cy="9189705"/>
            </a:xfrm>
            <a:custGeom>
              <a:avLst/>
              <a:gdLst/>
              <a:ahLst/>
              <a:cxnLst/>
              <a:rect l="l" t="t" r="r" b="b"/>
              <a:pathLst>
                <a:path w="9189705" h="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grpSp>
      <p:sp>
        <p:nvSpPr>
          <p:cNvPr id="12" name="Freeform 12"/>
          <p:cNvSpPr/>
          <p:nvPr/>
        </p:nvSpPr>
        <p:spPr>
          <a:xfrm>
            <a:off x="-1027471" y="7822889"/>
            <a:ext cx="4128584" cy="2995100"/>
          </a:xfrm>
          <a:custGeom>
            <a:avLst/>
            <a:gdLst/>
            <a:ahLst/>
            <a:cxnLst/>
            <a:rect l="l" t="t" r="r" b="b"/>
            <a:pathLst>
              <a:path w="4128584" h="2995100">
                <a:moveTo>
                  <a:pt x="0" y="0"/>
                </a:moveTo>
                <a:lnTo>
                  <a:pt x="4128584" y="0"/>
                </a:lnTo>
                <a:lnTo>
                  <a:pt x="4128584" y="2995100"/>
                </a:lnTo>
                <a:lnTo>
                  <a:pt x="0" y="29951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3" name="Freeform 13"/>
          <p:cNvSpPr/>
          <p:nvPr/>
        </p:nvSpPr>
        <p:spPr>
          <a:xfrm>
            <a:off x="15195008" y="7822889"/>
            <a:ext cx="4128584" cy="2995100"/>
          </a:xfrm>
          <a:custGeom>
            <a:avLst/>
            <a:gdLst/>
            <a:ahLst/>
            <a:cxnLst/>
            <a:rect l="l" t="t" r="r" b="b"/>
            <a:pathLst>
              <a:path w="4128584" h="2995100">
                <a:moveTo>
                  <a:pt x="0" y="0"/>
                </a:moveTo>
                <a:lnTo>
                  <a:pt x="4128584" y="0"/>
                </a:lnTo>
                <a:lnTo>
                  <a:pt x="4128584" y="2995100"/>
                </a:lnTo>
                <a:lnTo>
                  <a:pt x="0" y="29951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4" name="Freeform 14"/>
          <p:cNvSpPr/>
          <p:nvPr/>
        </p:nvSpPr>
        <p:spPr>
          <a:xfrm>
            <a:off x="2423148" y="1514240"/>
            <a:ext cx="13441705" cy="7258520"/>
          </a:xfrm>
          <a:custGeom>
            <a:avLst/>
            <a:gdLst/>
            <a:ahLst/>
            <a:cxnLst/>
            <a:rect l="l" t="t" r="r" b="b"/>
            <a:pathLst>
              <a:path w="13441705" h="7258520">
                <a:moveTo>
                  <a:pt x="0" y="0"/>
                </a:moveTo>
                <a:lnTo>
                  <a:pt x="13441704" y="0"/>
                </a:lnTo>
                <a:lnTo>
                  <a:pt x="13441704" y="7258520"/>
                </a:lnTo>
                <a:lnTo>
                  <a:pt x="0" y="725852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5" name="Freeform 15"/>
          <p:cNvSpPr/>
          <p:nvPr/>
        </p:nvSpPr>
        <p:spPr>
          <a:xfrm>
            <a:off x="5099341" y="5920095"/>
            <a:ext cx="8089317" cy="1460325"/>
          </a:xfrm>
          <a:custGeom>
            <a:avLst/>
            <a:gdLst/>
            <a:ahLst/>
            <a:cxnLst/>
            <a:rect l="l" t="t" r="r" b="b"/>
            <a:pathLst>
              <a:path w="8089317" h="1460325">
                <a:moveTo>
                  <a:pt x="0" y="0"/>
                </a:moveTo>
                <a:lnTo>
                  <a:pt x="8089318" y="0"/>
                </a:lnTo>
                <a:lnTo>
                  <a:pt x="8089318" y="1460326"/>
                </a:lnTo>
                <a:lnTo>
                  <a:pt x="0" y="1460326"/>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6" name="Freeform 16"/>
          <p:cNvSpPr/>
          <p:nvPr/>
        </p:nvSpPr>
        <p:spPr>
          <a:xfrm>
            <a:off x="14768410" y="-1028700"/>
            <a:ext cx="4398124" cy="3854356"/>
          </a:xfrm>
          <a:custGeom>
            <a:avLst/>
            <a:gdLst/>
            <a:ahLst/>
            <a:cxnLst/>
            <a:rect l="l" t="t" r="r" b="b"/>
            <a:pathLst>
              <a:path w="4398124" h="3854356">
                <a:moveTo>
                  <a:pt x="0" y="0"/>
                </a:moveTo>
                <a:lnTo>
                  <a:pt x="4398124" y="0"/>
                </a:lnTo>
                <a:lnTo>
                  <a:pt x="4398124" y="3854356"/>
                </a:lnTo>
                <a:lnTo>
                  <a:pt x="0" y="3854356"/>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17" name="Freeform 17"/>
          <p:cNvSpPr/>
          <p:nvPr/>
        </p:nvSpPr>
        <p:spPr>
          <a:xfrm flipH="1">
            <a:off x="-903881" y="-1028700"/>
            <a:ext cx="4099665" cy="3592798"/>
          </a:xfrm>
          <a:custGeom>
            <a:avLst/>
            <a:gdLst/>
            <a:ahLst/>
            <a:cxnLst/>
            <a:rect l="l" t="t" r="r" b="b"/>
            <a:pathLst>
              <a:path w="4099665" h="3592798">
                <a:moveTo>
                  <a:pt x="4099665" y="0"/>
                </a:moveTo>
                <a:lnTo>
                  <a:pt x="0" y="0"/>
                </a:lnTo>
                <a:lnTo>
                  <a:pt x="0" y="3592798"/>
                </a:lnTo>
                <a:lnTo>
                  <a:pt x="4099665" y="3592798"/>
                </a:lnTo>
                <a:lnTo>
                  <a:pt x="4099665" y="0"/>
                </a:lnTo>
                <a:close/>
              </a:path>
            </a:pathLst>
          </a:custGeom>
          <a:blipFill>
            <a:blip r:embed="rId13">
              <a:extLst>
                <a:ext uri="{96DAC541-7B7A-43D3-8B79-37D633B846F1}">
                  <asvg:svgBlip xmlns:asvg="http://schemas.microsoft.com/office/drawing/2016/SVG/main" r:embed="rId14"/>
                </a:ext>
              </a:extLst>
            </a:blip>
            <a:stretch>
              <a:fillRect/>
            </a:stretch>
          </a:blipFill>
        </p:spPr>
      </p:sp>
      <p:grpSp>
        <p:nvGrpSpPr>
          <p:cNvPr id="18" name="Group 18"/>
          <p:cNvGrpSpPr/>
          <p:nvPr/>
        </p:nvGrpSpPr>
        <p:grpSpPr>
          <a:xfrm>
            <a:off x="16542069" y="8861481"/>
            <a:ext cx="1434462" cy="1258508"/>
            <a:chOff x="0" y="0"/>
            <a:chExt cx="1912616" cy="1678011"/>
          </a:xfrm>
        </p:grpSpPr>
        <p:grpSp>
          <p:nvGrpSpPr>
            <p:cNvPr id="19" name="Group 19"/>
            <p:cNvGrpSpPr/>
            <p:nvPr/>
          </p:nvGrpSpPr>
          <p:grpSpPr>
            <a:xfrm>
              <a:off x="0" y="0"/>
              <a:ext cx="1912616" cy="1678011"/>
              <a:chOff x="0" y="0"/>
              <a:chExt cx="377801" cy="331459"/>
            </a:xfrm>
          </p:grpSpPr>
          <p:sp>
            <p:nvSpPr>
              <p:cNvPr id="20" name="Freeform 20"/>
              <p:cNvSpPr/>
              <p:nvPr/>
            </p:nvSpPr>
            <p:spPr>
              <a:xfrm>
                <a:off x="0" y="0"/>
                <a:ext cx="377801" cy="331459"/>
              </a:xfrm>
              <a:custGeom>
                <a:avLst/>
                <a:gdLst/>
                <a:ahLst/>
                <a:cxnLst/>
                <a:rect l="l" t="t" r="r" b="b"/>
                <a:pathLst>
                  <a:path w="377801" h="331459">
                    <a:moveTo>
                      <a:pt x="165729" y="0"/>
                    </a:moveTo>
                    <a:lnTo>
                      <a:pt x="212071" y="0"/>
                    </a:lnTo>
                    <a:cubicBezTo>
                      <a:pt x="256025" y="0"/>
                      <a:pt x="298179" y="17461"/>
                      <a:pt x="329260" y="48541"/>
                    </a:cubicBezTo>
                    <a:cubicBezTo>
                      <a:pt x="360340" y="79621"/>
                      <a:pt x="377801" y="121775"/>
                      <a:pt x="377801" y="165729"/>
                    </a:cubicBezTo>
                    <a:lnTo>
                      <a:pt x="377801" y="165729"/>
                    </a:lnTo>
                    <a:cubicBezTo>
                      <a:pt x="377801" y="257259"/>
                      <a:pt x="303601" y="331459"/>
                      <a:pt x="212071" y="331459"/>
                    </a:cubicBezTo>
                    <a:lnTo>
                      <a:pt x="165729" y="331459"/>
                    </a:lnTo>
                    <a:cubicBezTo>
                      <a:pt x="74200" y="331459"/>
                      <a:pt x="0" y="257259"/>
                      <a:pt x="0" y="165729"/>
                    </a:cubicBezTo>
                    <a:lnTo>
                      <a:pt x="0" y="165729"/>
                    </a:lnTo>
                    <a:cubicBezTo>
                      <a:pt x="0" y="74200"/>
                      <a:pt x="74200" y="0"/>
                      <a:pt x="165729" y="0"/>
                    </a:cubicBezTo>
                    <a:close/>
                  </a:path>
                </a:pathLst>
              </a:custGeom>
              <a:solidFill>
                <a:srgbClr val="C3A978"/>
              </a:solidFill>
              <a:ln w="47625" cap="rnd">
                <a:solidFill>
                  <a:srgbClr val="CAB386"/>
                </a:solidFill>
                <a:prstDash val="solid"/>
                <a:round/>
              </a:ln>
            </p:spPr>
          </p:sp>
          <p:sp>
            <p:nvSpPr>
              <p:cNvPr id="21" name="TextBox 21"/>
              <p:cNvSpPr txBox="1"/>
              <p:nvPr/>
            </p:nvSpPr>
            <p:spPr>
              <a:xfrm>
                <a:off x="0" y="-38100"/>
                <a:ext cx="377801" cy="369559"/>
              </a:xfrm>
              <a:prstGeom prst="rect">
                <a:avLst/>
              </a:prstGeom>
            </p:spPr>
            <p:txBody>
              <a:bodyPr lIns="50800" tIns="50800" rIns="50800" bIns="50800" rtlCol="0" anchor="ctr"/>
              <a:lstStyle/>
              <a:p>
                <a:pPr algn="ctr">
                  <a:lnSpc>
                    <a:spcPts val="2659"/>
                  </a:lnSpc>
                  <a:spcBef>
                    <a:spcPct val="0"/>
                  </a:spcBef>
                </a:pPr>
                <a:endParaRPr/>
              </a:p>
            </p:txBody>
          </p:sp>
        </p:grpSp>
        <p:sp>
          <p:nvSpPr>
            <p:cNvPr id="22" name="TextBox 22"/>
            <p:cNvSpPr txBox="1"/>
            <p:nvPr/>
          </p:nvSpPr>
          <p:spPr>
            <a:xfrm>
              <a:off x="312043" y="96017"/>
              <a:ext cx="1288532" cy="1228712"/>
            </a:xfrm>
            <a:prstGeom prst="rect">
              <a:avLst/>
            </a:prstGeom>
          </p:spPr>
          <p:txBody>
            <a:bodyPr lIns="0" tIns="0" rIns="0" bIns="0" rtlCol="0" anchor="t">
              <a:spAutoFit/>
            </a:bodyPr>
            <a:lstStyle/>
            <a:p>
              <a:pPr algn="ctr">
                <a:lnSpc>
                  <a:spcPts val="8025"/>
                </a:lnSpc>
              </a:pPr>
              <a:r>
                <a:rPr lang="en-US" sz="6079" spc="-255" dirty="0">
                  <a:solidFill>
                    <a:srgbClr val="000000"/>
                  </a:solidFill>
                  <a:latin typeface="Candal"/>
                  <a:ea typeface="Candal"/>
                  <a:cs typeface="Candal"/>
                  <a:sym typeface="Candal"/>
                </a:rPr>
                <a:t>37</a:t>
              </a:r>
            </a:p>
          </p:txBody>
        </p:sp>
      </p:grpSp>
      <p:sp>
        <p:nvSpPr>
          <p:cNvPr id="23" name="Freeform 23"/>
          <p:cNvSpPr/>
          <p:nvPr/>
        </p:nvSpPr>
        <p:spPr>
          <a:xfrm>
            <a:off x="6221392" y="898478"/>
            <a:ext cx="6068428" cy="6068428"/>
          </a:xfrm>
          <a:custGeom>
            <a:avLst/>
            <a:gdLst/>
            <a:ahLst/>
            <a:cxnLst/>
            <a:rect l="l" t="t" r="r" b="b"/>
            <a:pathLst>
              <a:path w="6068428" h="6068428">
                <a:moveTo>
                  <a:pt x="0" y="0"/>
                </a:moveTo>
                <a:lnTo>
                  <a:pt x="6068429" y="0"/>
                </a:lnTo>
                <a:lnTo>
                  <a:pt x="6068429" y="6068428"/>
                </a:lnTo>
                <a:lnTo>
                  <a:pt x="0" y="6068428"/>
                </a:lnTo>
                <a:lnTo>
                  <a:pt x="0" y="0"/>
                </a:lnTo>
                <a:close/>
              </a:path>
            </a:pathLst>
          </a:custGeom>
          <a:blipFill>
            <a:blip r:embed="rId15"/>
            <a:stretch>
              <a:fillRect/>
            </a:stretch>
          </a:blipFill>
        </p:spPr>
      </p:sp>
      <p:sp>
        <p:nvSpPr>
          <p:cNvPr id="24" name="TextBox 24"/>
          <p:cNvSpPr txBox="1"/>
          <p:nvPr/>
        </p:nvSpPr>
        <p:spPr>
          <a:xfrm>
            <a:off x="5711824" y="6284030"/>
            <a:ext cx="7164092" cy="789605"/>
          </a:xfrm>
          <a:prstGeom prst="rect">
            <a:avLst/>
          </a:prstGeom>
        </p:spPr>
        <p:txBody>
          <a:bodyPr lIns="0" tIns="0" rIns="0" bIns="0" rtlCol="0" anchor="t">
            <a:spAutoFit/>
          </a:bodyPr>
          <a:lstStyle/>
          <a:p>
            <a:pPr algn="ctr">
              <a:lnSpc>
                <a:spcPts val="6006"/>
              </a:lnSpc>
            </a:pPr>
            <a:r>
              <a:rPr lang="en-US" sz="5561" spc="-378">
                <a:solidFill>
                  <a:srgbClr val="DBCBAA"/>
                </a:solidFill>
                <a:latin typeface="Candal"/>
                <a:ea typeface="Candal"/>
                <a:cs typeface="Candal"/>
                <a:sym typeface="Candal"/>
              </a:rPr>
              <a:t>Kesimpulan</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5111" b="-15111"/>
            </a:stretch>
          </a:blipFill>
        </p:spPr>
      </p:sp>
      <p:sp>
        <p:nvSpPr>
          <p:cNvPr id="3" name="Freeform 3"/>
          <p:cNvSpPr/>
          <p:nvPr/>
        </p:nvSpPr>
        <p:spPr>
          <a:xfrm>
            <a:off x="2563792" y="9258300"/>
            <a:ext cx="7315200" cy="1303436"/>
          </a:xfrm>
          <a:custGeom>
            <a:avLst/>
            <a:gdLst/>
            <a:ahLst/>
            <a:cxnLst/>
            <a:rect l="l" t="t" r="r" b="b"/>
            <a:pathLst>
              <a:path w="7315200" h="1303436">
                <a:moveTo>
                  <a:pt x="0" y="0"/>
                </a:moveTo>
                <a:lnTo>
                  <a:pt x="7315200" y="0"/>
                </a:lnTo>
                <a:lnTo>
                  <a:pt x="7315200" y="1303436"/>
                </a:lnTo>
                <a:lnTo>
                  <a:pt x="0" y="13034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9503679" y="9258300"/>
            <a:ext cx="7315200" cy="1303436"/>
          </a:xfrm>
          <a:custGeom>
            <a:avLst/>
            <a:gdLst/>
            <a:ahLst/>
            <a:cxnLst/>
            <a:rect l="l" t="t" r="r" b="b"/>
            <a:pathLst>
              <a:path w="7315200" h="1303436">
                <a:moveTo>
                  <a:pt x="0" y="0"/>
                </a:moveTo>
                <a:lnTo>
                  <a:pt x="7315200" y="0"/>
                </a:lnTo>
                <a:lnTo>
                  <a:pt x="7315200" y="1303436"/>
                </a:lnTo>
                <a:lnTo>
                  <a:pt x="0" y="13034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5" name="Group 5"/>
          <p:cNvGrpSpPr/>
          <p:nvPr/>
        </p:nvGrpSpPr>
        <p:grpSpPr>
          <a:xfrm>
            <a:off x="-206668" y="-154471"/>
            <a:ext cx="18288000" cy="12506000"/>
            <a:chOff x="0" y="0"/>
            <a:chExt cx="24384000" cy="16674667"/>
          </a:xfrm>
        </p:grpSpPr>
        <p:sp>
          <p:nvSpPr>
            <p:cNvPr id="6" name="Freeform 6"/>
            <p:cNvSpPr/>
            <p:nvPr/>
          </p:nvSpPr>
          <p:spPr>
            <a:xfrm>
              <a:off x="0" y="0"/>
              <a:ext cx="9189705" cy="9189705"/>
            </a:xfrm>
            <a:custGeom>
              <a:avLst/>
              <a:gdLst/>
              <a:ahLst/>
              <a:cxnLst/>
              <a:rect l="l" t="t" r="r" b="b"/>
              <a:pathLst>
                <a:path w="9189705" h="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7" name="Freeform 7"/>
            <p:cNvSpPr/>
            <p:nvPr/>
          </p:nvSpPr>
          <p:spPr>
            <a:xfrm>
              <a:off x="0" y="7484962"/>
              <a:ext cx="9189705" cy="9189705"/>
            </a:xfrm>
            <a:custGeom>
              <a:avLst/>
              <a:gdLst/>
              <a:ahLst/>
              <a:cxnLst/>
              <a:rect l="l" t="t" r="r" b="b"/>
              <a:pathLst>
                <a:path w="9189705" h="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8" name="Freeform 8"/>
            <p:cNvSpPr/>
            <p:nvPr/>
          </p:nvSpPr>
          <p:spPr>
            <a:xfrm>
              <a:off x="7597148" y="0"/>
              <a:ext cx="9189705" cy="9189705"/>
            </a:xfrm>
            <a:custGeom>
              <a:avLst/>
              <a:gdLst/>
              <a:ahLst/>
              <a:cxnLst/>
              <a:rect l="l" t="t" r="r" b="b"/>
              <a:pathLst>
                <a:path w="9189705" h="9189705">
                  <a:moveTo>
                    <a:pt x="0" y="0"/>
                  </a:moveTo>
                  <a:lnTo>
                    <a:pt x="9189704" y="0"/>
                  </a:lnTo>
                  <a:lnTo>
                    <a:pt x="9189704"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9" name="Freeform 9"/>
            <p:cNvSpPr/>
            <p:nvPr/>
          </p:nvSpPr>
          <p:spPr>
            <a:xfrm>
              <a:off x="7597148" y="7484962"/>
              <a:ext cx="9189705" cy="9189705"/>
            </a:xfrm>
            <a:custGeom>
              <a:avLst/>
              <a:gdLst/>
              <a:ahLst/>
              <a:cxnLst/>
              <a:rect l="l" t="t" r="r" b="b"/>
              <a:pathLst>
                <a:path w="9189705" h="9189705">
                  <a:moveTo>
                    <a:pt x="0" y="0"/>
                  </a:moveTo>
                  <a:lnTo>
                    <a:pt x="9189704" y="0"/>
                  </a:lnTo>
                  <a:lnTo>
                    <a:pt x="9189704"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10" name="Freeform 10"/>
            <p:cNvSpPr/>
            <p:nvPr/>
          </p:nvSpPr>
          <p:spPr>
            <a:xfrm>
              <a:off x="15194295" y="0"/>
              <a:ext cx="9189705" cy="9189705"/>
            </a:xfrm>
            <a:custGeom>
              <a:avLst/>
              <a:gdLst/>
              <a:ahLst/>
              <a:cxnLst/>
              <a:rect l="l" t="t" r="r" b="b"/>
              <a:pathLst>
                <a:path w="9189705" h="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11" name="Freeform 11"/>
            <p:cNvSpPr/>
            <p:nvPr/>
          </p:nvSpPr>
          <p:spPr>
            <a:xfrm>
              <a:off x="15194295" y="7484962"/>
              <a:ext cx="9189705" cy="9189705"/>
            </a:xfrm>
            <a:custGeom>
              <a:avLst/>
              <a:gdLst/>
              <a:ahLst/>
              <a:cxnLst/>
              <a:rect l="l" t="t" r="r" b="b"/>
              <a:pathLst>
                <a:path w="9189705" h="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grpSp>
      <p:sp>
        <p:nvSpPr>
          <p:cNvPr id="12" name="Freeform 12"/>
          <p:cNvSpPr/>
          <p:nvPr/>
        </p:nvSpPr>
        <p:spPr>
          <a:xfrm>
            <a:off x="-1027471" y="7822889"/>
            <a:ext cx="4128584" cy="2995100"/>
          </a:xfrm>
          <a:custGeom>
            <a:avLst/>
            <a:gdLst/>
            <a:ahLst/>
            <a:cxnLst/>
            <a:rect l="l" t="t" r="r" b="b"/>
            <a:pathLst>
              <a:path w="4128584" h="2995100">
                <a:moveTo>
                  <a:pt x="0" y="0"/>
                </a:moveTo>
                <a:lnTo>
                  <a:pt x="4128584" y="0"/>
                </a:lnTo>
                <a:lnTo>
                  <a:pt x="4128584" y="2995100"/>
                </a:lnTo>
                <a:lnTo>
                  <a:pt x="0" y="29951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3" name="Freeform 13"/>
          <p:cNvSpPr/>
          <p:nvPr/>
        </p:nvSpPr>
        <p:spPr>
          <a:xfrm>
            <a:off x="15195008" y="7822889"/>
            <a:ext cx="4128584" cy="2995100"/>
          </a:xfrm>
          <a:custGeom>
            <a:avLst/>
            <a:gdLst/>
            <a:ahLst/>
            <a:cxnLst/>
            <a:rect l="l" t="t" r="r" b="b"/>
            <a:pathLst>
              <a:path w="4128584" h="2995100">
                <a:moveTo>
                  <a:pt x="0" y="0"/>
                </a:moveTo>
                <a:lnTo>
                  <a:pt x="4128584" y="0"/>
                </a:lnTo>
                <a:lnTo>
                  <a:pt x="4128584" y="2995100"/>
                </a:lnTo>
                <a:lnTo>
                  <a:pt x="0" y="29951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4" name="Freeform 14"/>
          <p:cNvSpPr/>
          <p:nvPr/>
        </p:nvSpPr>
        <p:spPr>
          <a:xfrm>
            <a:off x="2084539" y="1514240"/>
            <a:ext cx="14118921" cy="7624218"/>
          </a:xfrm>
          <a:custGeom>
            <a:avLst/>
            <a:gdLst/>
            <a:ahLst/>
            <a:cxnLst/>
            <a:rect l="l" t="t" r="r" b="b"/>
            <a:pathLst>
              <a:path w="14118921" h="7624218">
                <a:moveTo>
                  <a:pt x="0" y="0"/>
                </a:moveTo>
                <a:lnTo>
                  <a:pt x="14118922" y="0"/>
                </a:lnTo>
                <a:lnTo>
                  <a:pt x="14118922" y="7624217"/>
                </a:lnTo>
                <a:lnTo>
                  <a:pt x="0" y="7624217"/>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5" name="Freeform 15"/>
          <p:cNvSpPr/>
          <p:nvPr/>
        </p:nvSpPr>
        <p:spPr>
          <a:xfrm>
            <a:off x="4937439" y="1028700"/>
            <a:ext cx="8089317" cy="1460325"/>
          </a:xfrm>
          <a:custGeom>
            <a:avLst/>
            <a:gdLst/>
            <a:ahLst/>
            <a:cxnLst/>
            <a:rect l="l" t="t" r="r" b="b"/>
            <a:pathLst>
              <a:path w="8089317" h="1460325">
                <a:moveTo>
                  <a:pt x="0" y="0"/>
                </a:moveTo>
                <a:lnTo>
                  <a:pt x="8089317" y="0"/>
                </a:lnTo>
                <a:lnTo>
                  <a:pt x="8089317" y="1460325"/>
                </a:lnTo>
                <a:lnTo>
                  <a:pt x="0" y="1460325"/>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6" name="Freeform 16"/>
          <p:cNvSpPr/>
          <p:nvPr/>
        </p:nvSpPr>
        <p:spPr>
          <a:xfrm>
            <a:off x="14768410" y="-1028700"/>
            <a:ext cx="4398124" cy="3854356"/>
          </a:xfrm>
          <a:custGeom>
            <a:avLst/>
            <a:gdLst/>
            <a:ahLst/>
            <a:cxnLst/>
            <a:rect l="l" t="t" r="r" b="b"/>
            <a:pathLst>
              <a:path w="4398124" h="3854356">
                <a:moveTo>
                  <a:pt x="0" y="0"/>
                </a:moveTo>
                <a:lnTo>
                  <a:pt x="4398124" y="0"/>
                </a:lnTo>
                <a:lnTo>
                  <a:pt x="4398124" y="3854356"/>
                </a:lnTo>
                <a:lnTo>
                  <a:pt x="0" y="3854356"/>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17" name="Freeform 17"/>
          <p:cNvSpPr/>
          <p:nvPr/>
        </p:nvSpPr>
        <p:spPr>
          <a:xfrm flipH="1">
            <a:off x="-903881" y="-1028700"/>
            <a:ext cx="4099665" cy="3592798"/>
          </a:xfrm>
          <a:custGeom>
            <a:avLst/>
            <a:gdLst/>
            <a:ahLst/>
            <a:cxnLst/>
            <a:rect l="l" t="t" r="r" b="b"/>
            <a:pathLst>
              <a:path w="4099665" h="3592798">
                <a:moveTo>
                  <a:pt x="4099665" y="0"/>
                </a:moveTo>
                <a:lnTo>
                  <a:pt x="0" y="0"/>
                </a:lnTo>
                <a:lnTo>
                  <a:pt x="0" y="3592798"/>
                </a:lnTo>
                <a:lnTo>
                  <a:pt x="4099665" y="3592798"/>
                </a:lnTo>
                <a:lnTo>
                  <a:pt x="4099665" y="0"/>
                </a:lnTo>
                <a:close/>
              </a:path>
            </a:pathLst>
          </a:custGeom>
          <a:blipFill>
            <a:blip r:embed="rId13">
              <a:extLst>
                <a:ext uri="{96DAC541-7B7A-43D3-8B79-37D633B846F1}">
                  <asvg:svgBlip xmlns:asvg="http://schemas.microsoft.com/office/drawing/2016/SVG/main" r:embed="rId14"/>
                </a:ext>
              </a:extLst>
            </a:blip>
            <a:stretch>
              <a:fillRect/>
            </a:stretch>
          </a:blipFill>
        </p:spPr>
      </p:sp>
      <p:grpSp>
        <p:nvGrpSpPr>
          <p:cNvPr id="18" name="Group 18"/>
          <p:cNvGrpSpPr/>
          <p:nvPr/>
        </p:nvGrpSpPr>
        <p:grpSpPr>
          <a:xfrm>
            <a:off x="16410128" y="8861481"/>
            <a:ext cx="1566403" cy="2019469"/>
            <a:chOff x="0" y="0"/>
            <a:chExt cx="1912616" cy="2692626"/>
          </a:xfrm>
        </p:grpSpPr>
        <p:grpSp>
          <p:nvGrpSpPr>
            <p:cNvPr id="19" name="Group 19"/>
            <p:cNvGrpSpPr/>
            <p:nvPr/>
          </p:nvGrpSpPr>
          <p:grpSpPr>
            <a:xfrm>
              <a:off x="0" y="0"/>
              <a:ext cx="1912616" cy="1678011"/>
              <a:chOff x="0" y="0"/>
              <a:chExt cx="377801" cy="331459"/>
            </a:xfrm>
          </p:grpSpPr>
          <p:sp>
            <p:nvSpPr>
              <p:cNvPr id="20" name="Freeform 20"/>
              <p:cNvSpPr/>
              <p:nvPr/>
            </p:nvSpPr>
            <p:spPr>
              <a:xfrm>
                <a:off x="0" y="0"/>
                <a:ext cx="377801" cy="331459"/>
              </a:xfrm>
              <a:custGeom>
                <a:avLst/>
                <a:gdLst/>
                <a:ahLst/>
                <a:cxnLst/>
                <a:rect l="l" t="t" r="r" b="b"/>
                <a:pathLst>
                  <a:path w="377801" h="331459">
                    <a:moveTo>
                      <a:pt x="165729" y="0"/>
                    </a:moveTo>
                    <a:lnTo>
                      <a:pt x="212071" y="0"/>
                    </a:lnTo>
                    <a:cubicBezTo>
                      <a:pt x="256025" y="0"/>
                      <a:pt x="298179" y="17461"/>
                      <a:pt x="329260" y="48541"/>
                    </a:cubicBezTo>
                    <a:cubicBezTo>
                      <a:pt x="360340" y="79621"/>
                      <a:pt x="377801" y="121775"/>
                      <a:pt x="377801" y="165729"/>
                    </a:cubicBezTo>
                    <a:lnTo>
                      <a:pt x="377801" y="165729"/>
                    </a:lnTo>
                    <a:cubicBezTo>
                      <a:pt x="377801" y="257259"/>
                      <a:pt x="303601" y="331459"/>
                      <a:pt x="212071" y="331459"/>
                    </a:cubicBezTo>
                    <a:lnTo>
                      <a:pt x="165729" y="331459"/>
                    </a:lnTo>
                    <a:cubicBezTo>
                      <a:pt x="74200" y="331459"/>
                      <a:pt x="0" y="257259"/>
                      <a:pt x="0" y="165729"/>
                    </a:cubicBezTo>
                    <a:lnTo>
                      <a:pt x="0" y="165729"/>
                    </a:lnTo>
                    <a:cubicBezTo>
                      <a:pt x="0" y="74200"/>
                      <a:pt x="74200" y="0"/>
                      <a:pt x="165729" y="0"/>
                    </a:cubicBezTo>
                    <a:close/>
                  </a:path>
                </a:pathLst>
              </a:custGeom>
              <a:solidFill>
                <a:srgbClr val="C3A978"/>
              </a:solidFill>
              <a:ln w="47625" cap="rnd">
                <a:solidFill>
                  <a:srgbClr val="CAB386"/>
                </a:solidFill>
                <a:prstDash val="solid"/>
                <a:round/>
              </a:ln>
            </p:spPr>
          </p:sp>
          <p:sp>
            <p:nvSpPr>
              <p:cNvPr id="21" name="TextBox 21"/>
              <p:cNvSpPr txBox="1"/>
              <p:nvPr/>
            </p:nvSpPr>
            <p:spPr>
              <a:xfrm>
                <a:off x="0" y="-38100"/>
                <a:ext cx="377801" cy="369559"/>
              </a:xfrm>
              <a:prstGeom prst="rect">
                <a:avLst/>
              </a:prstGeom>
            </p:spPr>
            <p:txBody>
              <a:bodyPr lIns="50800" tIns="50800" rIns="50800" bIns="50800" rtlCol="0" anchor="ctr"/>
              <a:lstStyle/>
              <a:p>
                <a:pPr algn="ctr">
                  <a:lnSpc>
                    <a:spcPts val="2659"/>
                  </a:lnSpc>
                  <a:spcBef>
                    <a:spcPct val="0"/>
                  </a:spcBef>
                </a:pPr>
                <a:endParaRPr/>
              </a:p>
            </p:txBody>
          </p:sp>
        </p:grpSp>
        <p:sp>
          <p:nvSpPr>
            <p:cNvPr id="22" name="TextBox 22"/>
            <p:cNvSpPr txBox="1"/>
            <p:nvPr/>
          </p:nvSpPr>
          <p:spPr>
            <a:xfrm>
              <a:off x="312043" y="96017"/>
              <a:ext cx="1288532" cy="2596609"/>
            </a:xfrm>
            <a:prstGeom prst="rect">
              <a:avLst/>
            </a:prstGeom>
          </p:spPr>
          <p:txBody>
            <a:bodyPr lIns="0" tIns="0" rIns="0" bIns="0" rtlCol="0" anchor="t">
              <a:spAutoFit/>
            </a:bodyPr>
            <a:lstStyle/>
            <a:p>
              <a:pPr algn="ctr">
                <a:lnSpc>
                  <a:spcPts val="8025"/>
                </a:lnSpc>
              </a:pPr>
              <a:r>
                <a:rPr lang="en-US" sz="6079" spc="-255" dirty="0">
                  <a:solidFill>
                    <a:srgbClr val="000000"/>
                  </a:solidFill>
                  <a:latin typeface="Candal"/>
                  <a:ea typeface="Candal"/>
                  <a:cs typeface="Candal"/>
                  <a:sym typeface="Candal"/>
                </a:rPr>
                <a:t>38</a:t>
              </a:r>
            </a:p>
          </p:txBody>
        </p:sp>
      </p:grpSp>
      <p:grpSp>
        <p:nvGrpSpPr>
          <p:cNvPr id="23" name="Group 23"/>
          <p:cNvGrpSpPr/>
          <p:nvPr/>
        </p:nvGrpSpPr>
        <p:grpSpPr>
          <a:xfrm>
            <a:off x="3195784" y="2890792"/>
            <a:ext cx="11999224" cy="5826484"/>
            <a:chOff x="0" y="0"/>
            <a:chExt cx="3160289" cy="1534547"/>
          </a:xfrm>
        </p:grpSpPr>
        <p:sp>
          <p:nvSpPr>
            <p:cNvPr id="24" name="Freeform 24"/>
            <p:cNvSpPr/>
            <p:nvPr/>
          </p:nvSpPr>
          <p:spPr>
            <a:xfrm>
              <a:off x="0" y="0"/>
              <a:ext cx="3160289" cy="1534547"/>
            </a:xfrm>
            <a:custGeom>
              <a:avLst/>
              <a:gdLst/>
              <a:ahLst/>
              <a:cxnLst/>
              <a:rect l="l" t="t" r="r" b="b"/>
              <a:pathLst>
                <a:path w="3160289" h="1534547">
                  <a:moveTo>
                    <a:pt x="32905" y="0"/>
                  </a:moveTo>
                  <a:lnTo>
                    <a:pt x="3127384" y="0"/>
                  </a:lnTo>
                  <a:cubicBezTo>
                    <a:pt x="3145557" y="0"/>
                    <a:pt x="3160289" y="14732"/>
                    <a:pt x="3160289" y="32905"/>
                  </a:cubicBezTo>
                  <a:lnTo>
                    <a:pt x="3160289" y="1501642"/>
                  </a:lnTo>
                  <a:cubicBezTo>
                    <a:pt x="3160289" y="1510369"/>
                    <a:pt x="3156823" y="1518738"/>
                    <a:pt x="3150652" y="1524909"/>
                  </a:cubicBezTo>
                  <a:cubicBezTo>
                    <a:pt x="3144481" y="1531080"/>
                    <a:pt x="3136111" y="1534547"/>
                    <a:pt x="3127384" y="1534547"/>
                  </a:cubicBezTo>
                  <a:lnTo>
                    <a:pt x="32905" y="1534547"/>
                  </a:lnTo>
                  <a:cubicBezTo>
                    <a:pt x="24178" y="1534547"/>
                    <a:pt x="15809" y="1531080"/>
                    <a:pt x="9638" y="1524909"/>
                  </a:cubicBezTo>
                  <a:cubicBezTo>
                    <a:pt x="3467" y="1518738"/>
                    <a:pt x="0" y="1510369"/>
                    <a:pt x="0" y="1501642"/>
                  </a:cubicBezTo>
                  <a:lnTo>
                    <a:pt x="0" y="32905"/>
                  </a:lnTo>
                  <a:cubicBezTo>
                    <a:pt x="0" y="24178"/>
                    <a:pt x="3467" y="15809"/>
                    <a:pt x="9638" y="9638"/>
                  </a:cubicBezTo>
                  <a:cubicBezTo>
                    <a:pt x="15809" y="3467"/>
                    <a:pt x="24178" y="0"/>
                    <a:pt x="32905" y="0"/>
                  </a:cubicBezTo>
                  <a:close/>
                </a:path>
              </a:pathLst>
            </a:custGeom>
            <a:solidFill>
              <a:srgbClr val="DBCBAA"/>
            </a:solidFill>
          </p:spPr>
        </p:sp>
        <p:sp>
          <p:nvSpPr>
            <p:cNvPr id="25" name="TextBox 25"/>
            <p:cNvSpPr txBox="1"/>
            <p:nvPr/>
          </p:nvSpPr>
          <p:spPr>
            <a:xfrm>
              <a:off x="0" y="-38100"/>
              <a:ext cx="3160289" cy="1572647"/>
            </a:xfrm>
            <a:prstGeom prst="rect">
              <a:avLst/>
            </a:prstGeom>
          </p:spPr>
          <p:txBody>
            <a:bodyPr lIns="50800" tIns="50800" rIns="50800" bIns="50800" rtlCol="0" anchor="ctr"/>
            <a:lstStyle/>
            <a:p>
              <a:pPr algn="ctr">
                <a:lnSpc>
                  <a:spcPts val="2659"/>
                </a:lnSpc>
              </a:pPr>
              <a:endParaRPr/>
            </a:p>
          </p:txBody>
        </p:sp>
      </p:grpSp>
      <p:grpSp>
        <p:nvGrpSpPr>
          <p:cNvPr id="26" name="Group 26"/>
          <p:cNvGrpSpPr/>
          <p:nvPr/>
        </p:nvGrpSpPr>
        <p:grpSpPr>
          <a:xfrm>
            <a:off x="3400578" y="3086535"/>
            <a:ext cx="11794430" cy="5448206"/>
            <a:chOff x="0" y="0"/>
            <a:chExt cx="3106352" cy="1434918"/>
          </a:xfrm>
        </p:grpSpPr>
        <p:sp>
          <p:nvSpPr>
            <p:cNvPr id="27" name="Freeform 27"/>
            <p:cNvSpPr/>
            <p:nvPr/>
          </p:nvSpPr>
          <p:spPr>
            <a:xfrm>
              <a:off x="0" y="0"/>
              <a:ext cx="3106352" cy="1434918"/>
            </a:xfrm>
            <a:custGeom>
              <a:avLst/>
              <a:gdLst/>
              <a:ahLst/>
              <a:cxnLst/>
              <a:rect l="l" t="t" r="r" b="b"/>
              <a:pathLst>
                <a:path w="3106352" h="1434918">
                  <a:moveTo>
                    <a:pt x="33477" y="0"/>
                  </a:moveTo>
                  <a:lnTo>
                    <a:pt x="3072875" y="0"/>
                  </a:lnTo>
                  <a:cubicBezTo>
                    <a:pt x="3091364" y="0"/>
                    <a:pt x="3106352" y="14988"/>
                    <a:pt x="3106352" y="33477"/>
                  </a:cubicBezTo>
                  <a:lnTo>
                    <a:pt x="3106352" y="1401442"/>
                  </a:lnTo>
                  <a:cubicBezTo>
                    <a:pt x="3106352" y="1419930"/>
                    <a:pt x="3091364" y="1434918"/>
                    <a:pt x="3072875" y="1434918"/>
                  </a:cubicBezTo>
                  <a:lnTo>
                    <a:pt x="33477" y="1434918"/>
                  </a:lnTo>
                  <a:cubicBezTo>
                    <a:pt x="14988" y="1434918"/>
                    <a:pt x="0" y="1419930"/>
                    <a:pt x="0" y="1401442"/>
                  </a:cubicBezTo>
                  <a:lnTo>
                    <a:pt x="0" y="33477"/>
                  </a:lnTo>
                  <a:cubicBezTo>
                    <a:pt x="0" y="14988"/>
                    <a:pt x="14988" y="0"/>
                    <a:pt x="33477" y="0"/>
                  </a:cubicBezTo>
                  <a:close/>
                </a:path>
              </a:pathLst>
            </a:custGeom>
            <a:solidFill>
              <a:srgbClr val="CAB386"/>
            </a:solidFill>
          </p:spPr>
        </p:sp>
        <p:sp>
          <p:nvSpPr>
            <p:cNvPr id="28" name="TextBox 28"/>
            <p:cNvSpPr txBox="1"/>
            <p:nvPr/>
          </p:nvSpPr>
          <p:spPr>
            <a:xfrm>
              <a:off x="0" y="-38100"/>
              <a:ext cx="3106352" cy="1473018"/>
            </a:xfrm>
            <a:prstGeom prst="rect">
              <a:avLst/>
            </a:prstGeom>
          </p:spPr>
          <p:txBody>
            <a:bodyPr lIns="50800" tIns="50800" rIns="50800" bIns="50800" rtlCol="0" anchor="ctr"/>
            <a:lstStyle/>
            <a:p>
              <a:pPr algn="ctr">
                <a:lnSpc>
                  <a:spcPts val="2659"/>
                </a:lnSpc>
              </a:pPr>
              <a:endParaRPr/>
            </a:p>
          </p:txBody>
        </p:sp>
      </p:grpSp>
      <p:sp>
        <p:nvSpPr>
          <p:cNvPr id="29" name="TextBox 29"/>
          <p:cNvSpPr txBox="1"/>
          <p:nvPr/>
        </p:nvSpPr>
        <p:spPr>
          <a:xfrm>
            <a:off x="5355287" y="1435013"/>
            <a:ext cx="7164092" cy="704850"/>
          </a:xfrm>
          <a:prstGeom prst="rect">
            <a:avLst/>
          </a:prstGeom>
        </p:spPr>
        <p:txBody>
          <a:bodyPr lIns="0" tIns="0" rIns="0" bIns="0" rtlCol="0" anchor="t">
            <a:spAutoFit/>
          </a:bodyPr>
          <a:lstStyle/>
          <a:p>
            <a:pPr algn="ctr">
              <a:lnSpc>
                <a:spcPts val="5400"/>
              </a:lnSpc>
            </a:pPr>
            <a:r>
              <a:rPr lang="en-US" sz="5000" spc="-340">
                <a:solidFill>
                  <a:srgbClr val="DBCBAA"/>
                </a:solidFill>
                <a:latin typeface="Candal"/>
                <a:ea typeface="Candal"/>
                <a:cs typeface="Candal"/>
                <a:sym typeface="Candal"/>
              </a:rPr>
              <a:t>Kesimpulan</a:t>
            </a:r>
          </a:p>
        </p:txBody>
      </p:sp>
      <p:sp>
        <p:nvSpPr>
          <p:cNvPr id="30" name="TextBox 30"/>
          <p:cNvSpPr txBox="1"/>
          <p:nvPr/>
        </p:nvSpPr>
        <p:spPr>
          <a:xfrm>
            <a:off x="4460854" y="3986398"/>
            <a:ext cx="10085651" cy="4730877"/>
          </a:xfrm>
          <a:prstGeom prst="rect">
            <a:avLst/>
          </a:prstGeom>
        </p:spPr>
        <p:txBody>
          <a:bodyPr lIns="0" tIns="0" rIns="0" bIns="0" rtlCol="0" anchor="t">
            <a:spAutoFit/>
          </a:bodyPr>
          <a:lstStyle/>
          <a:p>
            <a:pPr algn="ctr">
              <a:lnSpc>
                <a:spcPts val="2483"/>
              </a:lnSpc>
            </a:pPr>
            <a:r>
              <a:rPr lang="en-US" sz="2299" spc="-156" dirty="0">
                <a:solidFill>
                  <a:srgbClr val="FFFFFF"/>
                </a:solidFill>
                <a:latin typeface="Candal"/>
                <a:ea typeface="Candal"/>
                <a:cs typeface="Candal"/>
                <a:sym typeface="Candal"/>
              </a:rPr>
              <a:t>“</a:t>
            </a:r>
            <a:r>
              <a:rPr lang="en-US" sz="2299" spc="-156" dirty="0" err="1">
                <a:solidFill>
                  <a:srgbClr val="FFFFFF"/>
                </a:solidFill>
                <a:latin typeface="Candal"/>
                <a:ea typeface="Candal"/>
                <a:cs typeface="Candal"/>
                <a:sym typeface="Candal"/>
              </a:rPr>
              <a:t>Kesadaran</a:t>
            </a:r>
            <a:r>
              <a:rPr lang="en-US" sz="2299" spc="-156" dirty="0">
                <a:solidFill>
                  <a:srgbClr val="FFFFFF"/>
                </a:solidFill>
                <a:latin typeface="Candal"/>
                <a:ea typeface="Candal"/>
                <a:cs typeface="Candal"/>
                <a:sym typeface="Candal"/>
              </a:rPr>
              <a:t> </a:t>
            </a:r>
            <a:r>
              <a:rPr lang="en-US" sz="2299" spc="-156" dirty="0" err="1">
                <a:solidFill>
                  <a:srgbClr val="FFFFFF"/>
                </a:solidFill>
                <a:latin typeface="Candal"/>
                <a:ea typeface="Candal"/>
                <a:cs typeface="Candal"/>
                <a:sym typeface="Candal"/>
              </a:rPr>
              <a:t>mengenai</a:t>
            </a:r>
            <a:r>
              <a:rPr lang="en-US" sz="2299" spc="-156" dirty="0">
                <a:solidFill>
                  <a:srgbClr val="FFFFFF"/>
                </a:solidFill>
                <a:latin typeface="Candal"/>
                <a:ea typeface="Candal"/>
                <a:cs typeface="Candal"/>
                <a:sym typeface="Candal"/>
              </a:rPr>
              <a:t> pentingnya </a:t>
            </a:r>
            <a:r>
              <a:rPr lang="en-US" sz="2299" spc="-156" dirty="0" err="1">
                <a:solidFill>
                  <a:srgbClr val="FFFFFF"/>
                </a:solidFill>
                <a:latin typeface="Candal"/>
                <a:ea typeface="Candal"/>
                <a:cs typeface="Candal"/>
                <a:sym typeface="Candal"/>
              </a:rPr>
              <a:t>pelestarian</a:t>
            </a:r>
            <a:r>
              <a:rPr lang="en-US" sz="2299" spc="-156" dirty="0">
                <a:solidFill>
                  <a:srgbClr val="FFFFFF"/>
                </a:solidFill>
                <a:latin typeface="Candal"/>
                <a:ea typeface="Candal"/>
                <a:cs typeface="Candal"/>
                <a:sym typeface="Candal"/>
              </a:rPr>
              <a:t> dan pemahaman </a:t>
            </a:r>
            <a:r>
              <a:rPr lang="en-US" sz="2299" spc="-156" dirty="0" err="1">
                <a:solidFill>
                  <a:srgbClr val="FFFFFF"/>
                </a:solidFill>
                <a:latin typeface="Candal"/>
                <a:ea typeface="Candal"/>
                <a:cs typeface="Candal"/>
                <a:sym typeface="Candal"/>
              </a:rPr>
              <a:t>terhadap</a:t>
            </a:r>
            <a:r>
              <a:rPr lang="en-US" sz="2299" spc="-156" dirty="0">
                <a:solidFill>
                  <a:srgbClr val="FFFFFF"/>
                </a:solidFill>
                <a:latin typeface="Candal"/>
                <a:ea typeface="Candal"/>
                <a:cs typeface="Candal"/>
                <a:sym typeface="Candal"/>
              </a:rPr>
              <a:t> </a:t>
            </a:r>
            <a:r>
              <a:rPr lang="en-US" sz="2299" spc="-156" dirty="0" err="1">
                <a:solidFill>
                  <a:srgbClr val="FFFFFF"/>
                </a:solidFill>
                <a:latin typeface="Candal"/>
                <a:ea typeface="Candal"/>
                <a:cs typeface="Candal"/>
                <a:sym typeface="Candal"/>
              </a:rPr>
              <a:t>gerakan</a:t>
            </a:r>
            <a:r>
              <a:rPr lang="en-US" sz="2299" spc="-156" dirty="0">
                <a:solidFill>
                  <a:srgbClr val="FFFFFF"/>
                </a:solidFill>
                <a:latin typeface="Candal"/>
                <a:ea typeface="Candal"/>
                <a:cs typeface="Candal"/>
                <a:sym typeface="Candal"/>
              </a:rPr>
              <a:t> </a:t>
            </a:r>
            <a:r>
              <a:rPr lang="en-US" sz="2299" spc="-156" dirty="0" err="1">
                <a:solidFill>
                  <a:srgbClr val="FFFFFF"/>
                </a:solidFill>
                <a:latin typeface="Candal"/>
                <a:ea typeface="Candal"/>
                <a:cs typeface="Candal"/>
                <a:sym typeface="Candal"/>
              </a:rPr>
              <a:t>bendera</a:t>
            </a:r>
            <a:r>
              <a:rPr lang="en-US" sz="2299" spc="-156" dirty="0">
                <a:solidFill>
                  <a:srgbClr val="FFFFFF"/>
                </a:solidFill>
                <a:latin typeface="Candal"/>
                <a:ea typeface="Candal"/>
                <a:cs typeface="Candal"/>
                <a:sym typeface="Candal"/>
              </a:rPr>
              <a:t> semaphore </a:t>
            </a:r>
            <a:r>
              <a:rPr lang="en-US" sz="2299" spc="-156" dirty="0" err="1">
                <a:solidFill>
                  <a:srgbClr val="FFFFFF"/>
                </a:solidFill>
                <a:latin typeface="Candal"/>
                <a:ea typeface="Candal"/>
                <a:cs typeface="Candal"/>
                <a:sym typeface="Candal"/>
              </a:rPr>
              <a:t>menjadi</a:t>
            </a:r>
            <a:r>
              <a:rPr lang="en-US" sz="2299" spc="-156" dirty="0">
                <a:solidFill>
                  <a:srgbClr val="FFFFFF"/>
                </a:solidFill>
                <a:latin typeface="Candal"/>
                <a:ea typeface="Candal"/>
                <a:cs typeface="Candal"/>
                <a:sym typeface="Candal"/>
              </a:rPr>
              <a:t> </a:t>
            </a:r>
            <a:r>
              <a:rPr lang="en-US" sz="2299" spc="-156" dirty="0" err="1">
                <a:solidFill>
                  <a:srgbClr val="FFFFFF"/>
                </a:solidFill>
                <a:latin typeface="Candal"/>
                <a:ea typeface="Candal"/>
                <a:cs typeface="Candal"/>
                <a:sym typeface="Candal"/>
              </a:rPr>
              <a:t>tanggung</a:t>
            </a:r>
            <a:r>
              <a:rPr lang="en-US" sz="2299" spc="-156" dirty="0">
                <a:solidFill>
                  <a:srgbClr val="FFFFFF"/>
                </a:solidFill>
                <a:latin typeface="Candal"/>
                <a:ea typeface="Candal"/>
                <a:cs typeface="Candal"/>
                <a:sym typeface="Candal"/>
              </a:rPr>
              <a:t> </a:t>
            </a:r>
            <a:r>
              <a:rPr lang="en-US" sz="2299" spc="-156" dirty="0" err="1">
                <a:solidFill>
                  <a:srgbClr val="FFFFFF"/>
                </a:solidFill>
                <a:latin typeface="Candal"/>
                <a:ea typeface="Candal"/>
                <a:cs typeface="Candal"/>
                <a:sym typeface="Candal"/>
              </a:rPr>
              <a:t>jawab</a:t>
            </a:r>
            <a:r>
              <a:rPr lang="en-US" sz="2299" spc="-156" dirty="0">
                <a:solidFill>
                  <a:srgbClr val="FFFFFF"/>
                </a:solidFill>
                <a:latin typeface="Candal"/>
                <a:ea typeface="Candal"/>
                <a:cs typeface="Candal"/>
                <a:sym typeface="Candal"/>
              </a:rPr>
              <a:t> </a:t>
            </a:r>
            <a:r>
              <a:rPr lang="en-US" sz="2299" spc="-156" dirty="0" err="1">
                <a:solidFill>
                  <a:srgbClr val="FFFFFF"/>
                </a:solidFill>
                <a:latin typeface="Candal"/>
                <a:ea typeface="Candal"/>
                <a:cs typeface="Candal"/>
                <a:sym typeface="Candal"/>
              </a:rPr>
              <a:t>kita</a:t>
            </a:r>
            <a:r>
              <a:rPr lang="en-US" sz="2299" spc="-156" dirty="0">
                <a:solidFill>
                  <a:srgbClr val="FFFFFF"/>
                </a:solidFill>
                <a:latin typeface="Candal"/>
                <a:ea typeface="Candal"/>
                <a:cs typeface="Candal"/>
                <a:sym typeface="Candal"/>
              </a:rPr>
              <a:t> </a:t>
            </a:r>
            <a:r>
              <a:rPr lang="en-US" sz="2299" spc="-156" dirty="0" err="1">
                <a:solidFill>
                  <a:srgbClr val="FFFFFF"/>
                </a:solidFill>
                <a:latin typeface="Candal"/>
                <a:ea typeface="Candal"/>
                <a:cs typeface="Candal"/>
                <a:sym typeface="Candal"/>
              </a:rPr>
              <a:t>bersama</a:t>
            </a:r>
            <a:r>
              <a:rPr lang="en-US" sz="2299" spc="-156" dirty="0">
                <a:solidFill>
                  <a:srgbClr val="FFFFFF"/>
                </a:solidFill>
                <a:latin typeface="Candal"/>
                <a:ea typeface="Candal"/>
                <a:cs typeface="Candal"/>
                <a:sym typeface="Candal"/>
              </a:rPr>
              <a:t>. Dataset yang kami </a:t>
            </a:r>
            <a:r>
              <a:rPr lang="en-US" sz="2299" spc="-156" dirty="0" err="1">
                <a:solidFill>
                  <a:srgbClr val="FFFFFF"/>
                </a:solidFill>
                <a:latin typeface="Candal"/>
                <a:ea typeface="Candal"/>
                <a:cs typeface="Candal"/>
                <a:sym typeface="Candal"/>
              </a:rPr>
              <a:t>kumpulkan</a:t>
            </a:r>
            <a:r>
              <a:rPr lang="en-US" sz="2299" spc="-156" dirty="0">
                <a:solidFill>
                  <a:srgbClr val="FFFFFF"/>
                </a:solidFill>
                <a:latin typeface="Candal"/>
                <a:ea typeface="Candal"/>
                <a:cs typeface="Candal"/>
                <a:sym typeface="Candal"/>
              </a:rPr>
              <a:t> dapat </a:t>
            </a:r>
            <a:r>
              <a:rPr lang="en-US" sz="2299" spc="-156" dirty="0" err="1">
                <a:solidFill>
                  <a:srgbClr val="FFFFFF"/>
                </a:solidFill>
                <a:latin typeface="Candal"/>
                <a:ea typeface="Candal"/>
                <a:cs typeface="Candal"/>
                <a:sym typeface="Candal"/>
              </a:rPr>
              <a:t>menjadi</a:t>
            </a:r>
            <a:r>
              <a:rPr lang="en-US" sz="2299" spc="-156" dirty="0">
                <a:solidFill>
                  <a:srgbClr val="FFFFFF"/>
                </a:solidFill>
                <a:latin typeface="Candal"/>
                <a:ea typeface="Candal"/>
                <a:cs typeface="Candal"/>
                <a:sym typeface="Candal"/>
              </a:rPr>
              <a:t> </a:t>
            </a:r>
            <a:r>
              <a:rPr lang="en-US" sz="2299" spc="-156" dirty="0" err="1">
                <a:solidFill>
                  <a:srgbClr val="FFFFFF"/>
                </a:solidFill>
                <a:latin typeface="Candal"/>
                <a:ea typeface="Candal"/>
                <a:cs typeface="Candal"/>
                <a:sym typeface="Candal"/>
              </a:rPr>
              <a:t>sumber</a:t>
            </a:r>
            <a:r>
              <a:rPr lang="en-US" sz="2299" spc="-156" dirty="0">
                <a:solidFill>
                  <a:srgbClr val="FFFFFF"/>
                </a:solidFill>
                <a:latin typeface="Candal"/>
                <a:ea typeface="Candal"/>
                <a:cs typeface="Candal"/>
                <a:sym typeface="Candal"/>
              </a:rPr>
              <a:t> daya yang </a:t>
            </a:r>
            <a:r>
              <a:rPr lang="en-US" sz="2299" spc="-156" dirty="0" err="1">
                <a:solidFill>
                  <a:srgbClr val="FFFFFF"/>
                </a:solidFill>
                <a:latin typeface="Candal"/>
                <a:ea typeface="Candal"/>
                <a:cs typeface="Candal"/>
                <a:sym typeface="Candal"/>
              </a:rPr>
              <a:t>berharga</a:t>
            </a:r>
            <a:r>
              <a:rPr lang="en-US" sz="2299" spc="-156" dirty="0">
                <a:solidFill>
                  <a:srgbClr val="FFFFFF"/>
                </a:solidFill>
                <a:latin typeface="Candal"/>
                <a:ea typeface="Candal"/>
                <a:cs typeface="Candal"/>
                <a:sym typeface="Candal"/>
              </a:rPr>
              <a:t> dalam </a:t>
            </a:r>
            <a:r>
              <a:rPr lang="en-US" sz="2299" spc="-156" dirty="0" err="1">
                <a:solidFill>
                  <a:srgbClr val="FFFFFF"/>
                </a:solidFill>
                <a:latin typeface="Candal"/>
                <a:ea typeface="Candal"/>
                <a:cs typeface="Candal"/>
                <a:sym typeface="Candal"/>
              </a:rPr>
              <a:t>pemberdayaan</a:t>
            </a:r>
            <a:r>
              <a:rPr lang="en-US" sz="2299" spc="-156" dirty="0">
                <a:solidFill>
                  <a:srgbClr val="FFFFFF"/>
                </a:solidFill>
                <a:latin typeface="Candal"/>
                <a:ea typeface="Candal"/>
                <a:cs typeface="Candal"/>
                <a:sym typeface="Candal"/>
              </a:rPr>
              <a:t> teknologi </a:t>
            </a:r>
            <a:r>
              <a:rPr lang="en-US" sz="2299" spc="-156" dirty="0" err="1">
                <a:solidFill>
                  <a:srgbClr val="FFFFFF"/>
                </a:solidFill>
                <a:latin typeface="Candal"/>
                <a:ea typeface="Candal"/>
                <a:cs typeface="Candal"/>
                <a:sym typeface="Candal"/>
              </a:rPr>
              <a:t>kecerdasan</a:t>
            </a:r>
            <a:r>
              <a:rPr lang="en-US" sz="2299" spc="-156" dirty="0">
                <a:solidFill>
                  <a:srgbClr val="FFFFFF"/>
                </a:solidFill>
                <a:latin typeface="Candal"/>
                <a:ea typeface="Candal"/>
                <a:cs typeface="Candal"/>
                <a:sym typeface="Candal"/>
              </a:rPr>
              <a:t> </a:t>
            </a:r>
            <a:r>
              <a:rPr lang="en-US" sz="2299" spc="-156" dirty="0" err="1">
                <a:solidFill>
                  <a:srgbClr val="FFFFFF"/>
                </a:solidFill>
                <a:latin typeface="Candal"/>
                <a:ea typeface="Candal"/>
                <a:cs typeface="Candal"/>
                <a:sym typeface="Candal"/>
              </a:rPr>
              <a:t>buatan</a:t>
            </a:r>
            <a:r>
              <a:rPr lang="en-US" sz="2299" spc="-156" dirty="0">
                <a:solidFill>
                  <a:srgbClr val="FFFFFF"/>
                </a:solidFill>
                <a:latin typeface="Candal"/>
                <a:ea typeface="Candal"/>
                <a:cs typeface="Candal"/>
                <a:sym typeface="Candal"/>
              </a:rPr>
              <a:t>, </a:t>
            </a:r>
            <a:r>
              <a:rPr lang="en-US" sz="2299" spc="-156" dirty="0" err="1">
                <a:solidFill>
                  <a:srgbClr val="FFFFFF"/>
                </a:solidFill>
                <a:latin typeface="Candal"/>
                <a:ea typeface="Candal"/>
                <a:cs typeface="Candal"/>
                <a:sym typeface="Candal"/>
              </a:rPr>
              <a:t>khususnya</a:t>
            </a:r>
            <a:r>
              <a:rPr lang="en-US" sz="2299" spc="-156" dirty="0">
                <a:solidFill>
                  <a:srgbClr val="FFFFFF"/>
                </a:solidFill>
                <a:latin typeface="Candal"/>
                <a:ea typeface="Candal"/>
                <a:cs typeface="Candal"/>
                <a:sym typeface="Candal"/>
              </a:rPr>
              <a:t> deep learning, untuk </a:t>
            </a:r>
            <a:r>
              <a:rPr lang="en-US" sz="2299" spc="-156" dirty="0" err="1">
                <a:solidFill>
                  <a:srgbClr val="FFFFFF"/>
                </a:solidFill>
                <a:latin typeface="Candal"/>
                <a:ea typeface="Candal"/>
                <a:cs typeface="Candal"/>
                <a:sym typeface="Candal"/>
              </a:rPr>
              <a:t>membantu</a:t>
            </a:r>
            <a:r>
              <a:rPr lang="en-US" sz="2299" spc="-156" dirty="0">
                <a:solidFill>
                  <a:srgbClr val="FFFFFF"/>
                </a:solidFill>
                <a:latin typeface="Candal"/>
                <a:ea typeface="Candal"/>
                <a:cs typeface="Candal"/>
                <a:sym typeface="Candal"/>
              </a:rPr>
              <a:t> dalam </a:t>
            </a:r>
            <a:r>
              <a:rPr lang="en-US" sz="2299" spc="-156" dirty="0" err="1">
                <a:solidFill>
                  <a:srgbClr val="FFFFFF"/>
                </a:solidFill>
                <a:latin typeface="Candal"/>
                <a:ea typeface="Candal"/>
                <a:cs typeface="Candal"/>
                <a:sym typeface="Candal"/>
              </a:rPr>
              <a:t>deteksi</a:t>
            </a:r>
            <a:r>
              <a:rPr lang="en-US" sz="2299" spc="-156" dirty="0">
                <a:solidFill>
                  <a:srgbClr val="FFFFFF"/>
                </a:solidFill>
                <a:latin typeface="Candal"/>
                <a:ea typeface="Candal"/>
                <a:cs typeface="Candal"/>
                <a:sym typeface="Candal"/>
              </a:rPr>
              <a:t> dan </a:t>
            </a:r>
            <a:r>
              <a:rPr lang="en-US" sz="2299" spc="-156" dirty="0" err="1">
                <a:solidFill>
                  <a:srgbClr val="FFFFFF"/>
                </a:solidFill>
                <a:latin typeface="Candal"/>
                <a:ea typeface="Candal"/>
                <a:cs typeface="Candal"/>
                <a:sym typeface="Candal"/>
              </a:rPr>
              <a:t>penerapan</a:t>
            </a:r>
            <a:r>
              <a:rPr lang="en-US" sz="2299" spc="-156" dirty="0">
                <a:solidFill>
                  <a:srgbClr val="FFFFFF"/>
                </a:solidFill>
                <a:latin typeface="Candal"/>
                <a:ea typeface="Candal"/>
                <a:cs typeface="Candal"/>
                <a:sym typeface="Candal"/>
              </a:rPr>
              <a:t> </a:t>
            </a:r>
            <a:r>
              <a:rPr lang="en-US" sz="2299" spc="-156" dirty="0" err="1">
                <a:solidFill>
                  <a:srgbClr val="FFFFFF"/>
                </a:solidFill>
                <a:latin typeface="Candal"/>
                <a:ea typeface="Candal"/>
                <a:cs typeface="Candal"/>
                <a:sym typeface="Candal"/>
              </a:rPr>
              <a:t>gerakan</a:t>
            </a:r>
            <a:r>
              <a:rPr lang="en-US" sz="2299" spc="-156" dirty="0">
                <a:solidFill>
                  <a:srgbClr val="FFFFFF"/>
                </a:solidFill>
                <a:latin typeface="Candal"/>
                <a:ea typeface="Candal"/>
                <a:cs typeface="Candal"/>
                <a:sym typeface="Candal"/>
              </a:rPr>
              <a:t> semaphore secara </a:t>
            </a:r>
            <a:r>
              <a:rPr lang="en-US" sz="2299" spc="-156" dirty="0" err="1">
                <a:solidFill>
                  <a:srgbClr val="FFFFFF"/>
                </a:solidFill>
                <a:latin typeface="Candal"/>
                <a:ea typeface="Candal"/>
                <a:cs typeface="Candal"/>
                <a:sym typeface="Candal"/>
              </a:rPr>
              <a:t>otomatis</a:t>
            </a:r>
            <a:r>
              <a:rPr lang="en-US" sz="2299" spc="-156" dirty="0">
                <a:solidFill>
                  <a:srgbClr val="FFFFFF"/>
                </a:solidFill>
                <a:latin typeface="Candal"/>
                <a:ea typeface="Candal"/>
                <a:cs typeface="Candal"/>
                <a:sym typeface="Candal"/>
              </a:rPr>
              <a:t>. Hal ini dapat </a:t>
            </a:r>
            <a:r>
              <a:rPr lang="en-US" sz="2299" spc="-156" dirty="0" err="1">
                <a:solidFill>
                  <a:srgbClr val="FFFFFF"/>
                </a:solidFill>
                <a:latin typeface="Candal"/>
                <a:ea typeface="Candal"/>
                <a:cs typeface="Candal"/>
                <a:sym typeface="Candal"/>
              </a:rPr>
              <a:t>mendukung</a:t>
            </a:r>
            <a:r>
              <a:rPr lang="en-US" sz="2299" spc="-156" dirty="0">
                <a:solidFill>
                  <a:srgbClr val="FFFFFF"/>
                </a:solidFill>
                <a:latin typeface="Candal"/>
                <a:ea typeface="Candal"/>
                <a:cs typeface="Candal"/>
                <a:sym typeface="Candal"/>
              </a:rPr>
              <a:t> berbagai aplikasi, baik untuk </a:t>
            </a:r>
            <a:r>
              <a:rPr lang="en-US" sz="2299" spc="-156" dirty="0" err="1">
                <a:solidFill>
                  <a:srgbClr val="FFFFFF"/>
                </a:solidFill>
                <a:latin typeface="Candal"/>
                <a:ea typeface="Candal"/>
                <a:cs typeface="Candal"/>
                <a:sym typeface="Candal"/>
              </a:rPr>
              <a:t>komunikasi</a:t>
            </a:r>
            <a:r>
              <a:rPr lang="en-US" sz="2299" spc="-156" dirty="0">
                <a:solidFill>
                  <a:srgbClr val="FFFFFF"/>
                </a:solidFill>
                <a:latin typeface="Candal"/>
                <a:ea typeface="Candal"/>
                <a:cs typeface="Candal"/>
                <a:sym typeface="Candal"/>
              </a:rPr>
              <a:t> visual maupun </a:t>
            </a:r>
            <a:r>
              <a:rPr lang="en-US" sz="2299" spc="-156" dirty="0" err="1">
                <a:solidFill>
                  <a:srgbClr val="FFFFFF"/>
                </a:solidFill>
                <a:latin typeface="Candal"/>
                <a:ea typeface="Candal"/>
                <a:cs typeface="Candal"/>
                <a:sym typeface="Candal"/>
              </a:rPr>
              <a:t>pelatihan</a:t>
            </a:r>
            <a:r>
              <a:rPr lang="en-US" sz="2299" spc="-156" dirty="0">
                <a:solidFill>
                  <a:srgbClr val="FFFFFF"/>
                </a:solidFill>
                <a:latin typeface="Candal"/>
                <a:ea typeface="Candal"/>
                <a:cs typeface="Candal"/>
                <a:sym typeface="Candal"/>
              </a:rPr>
              <a:t>. </a:t>
            </a:r>
            <a:r>
              <a:rPr lang="en-US" sz="2299" spc="-156" dirty="0" err="1">
                <a:solidFill>
                  <a:srgbClr val="FFFFFF"/>
                </a:solidFill>
                <a:latin typeface="Candal"/>
                <a:ea typeface="Candal"/>
                <a:cs typeface="Candal"/>
                <a:sym typeface="Candal"/>
              </a:rPr>
              <a:t>Namun</a:t>
            </a:r>
            <a:r>
              <a:rPr lang="en-US" sz="2299" spc="-156" dirty="0">
                <a:solidFill>
                  <a:srgbClr val="FFFFFF"/>
                </a:solidFill>
                <a:latin typeface="Candal"/>
                <a:ea typeface="Candal"/>
                <a:cs typeface="Candal"/>
                <a:sym typeface="Candal"/>
              </a:rPr>
              <a:t>, di </a:t>
            </a:r>
            <a:r>
              <a:rPr lang="en-US" sz="2299" spc="-156" dirty="0" err="1">
                <a:solidFill>
                  <a:srgbClr val="FFFFFF"/>
                </a:solidFill>
                <a:latin typeface="Candal"/>
                <a:ea typeface="Candal"/>
                <a:cs typeface="Candal"/>
                <a:sym typeface="Candal"/>
              </a:rPr>
              <a:t>sisi</a:t>
            </a:r>
            <a:r>
              <a:rPr lang="en-US" sz="2299" spc="-156" dirty="0">
                <a:solidFill>
                  <a:srgbClr val="FFFFFF"/>
                </a:solidFill>
                <a:latin typeface="Candal"/>
                <a:ea typeface="Candal"/>
                <a:cs typeface="Candal"/>
                <a:sym typeface="Candal"/>
              </a:rPr>
              <a:t> lain, </a:t>
            </a:r>
            <a:r>
              <a:rPr lang="en-US" sz="2299" spc="-156" dirty="0" err="1">
                <a:solidFill>
                  <a:srgbClr val="FFFFFF"/>
                </a:solidFill>
                <a:latin typeface="Candal"/>
                <a:ea typeface="Candal"/>
                <a:cs typeface="Candal"/>
                <a:sym typeface="Candal"/>
              </a:rPr>
              <a:t>kita</a:t>
            </a:r>
            <a:r>
              <a:rPr lang="en-US" sz="2299" spc="-156" dirty="0">
                <a:solidFill>
                  <a:srgbClr val="FFFFFF"/>
                </a:solidFill>
                <a:latin typeface="Candal"/>
                <a:ea typeface="Candal"/>
                <a:cs typeface="Candal"/>
                <a:sym typeface="Candal"/>
              </a:rPr>
              <a:t> juga </a:t>
            </a:r>
            <a:r>
              <a:rPr lang="en-US" sz="2299" spc="-156" dirty="0" err="1">
                <a:solidFill>
                  <a:srgbClr val="FFFFFF"/>
                </a:solidFill>
                <a:latin typeface="Candal"/>
                <a:ea typeface="Candal"/>
                <a:cs typeface="Candal"/>
                <a:sym typeface="Candal"/>
              </a:rPr>
              <a:t>melihat</a:t>
            </a:r>
            <a:r>
              <a:rPr lang="en-US" sz="2299" spc="-156" dirty="0">
                <a:solidFill>
                  <a:srgbClr val="FFFFFF"/>
                </a:solidFill>
                <a:latin typeface="Candal"/>
                <a:ea typeface="Candal"/>
                <a:cs typeface="Candal"/>
                <a:sym typeface="Candal"/>
              </a:rPr>
              <a:t> bahwa </a:t>
            </a:r>
            <a:r>
              <a:rPr lang="en-US" sz="2299" spc="-156" dirty="0" err="1">
                <a:solidFill>
                  <a:srgbClr val="FFFFFF"/>
                </a:solidFill>
                <a:latin typeface="Candal"/>
                <a:ea typeface="Candal"/>
                <a:cs typeface="Candal"/>
                <a:sym typeface="Candal"/>
              </a:rPr>
              <a:t>masih</a:t>
            </a:r>
            <a:r>
              <a:rPr lang="en-US" sz="2299" spc="-156" dirty="0">
                <a:solidFill>
                  <a:srgbClr val="FFFFFF"/>
                </a:solidFill>
                <a:latin typeface="Candal"/>
                <a:ea typeface="Candal"/>
                <a:cs typeface="Candal"/>
                <a:sym typeface="Candal"/>
              </a:rPr>
              <a:t> </a:t>
            </a:r>
            <a:r>
              <a:rPr lang="en-US" sz="2299" spc="-156" dirty="0" err="1">
                <a:solidFill>
                  <a:srgbClr val="FFFFFF"/>
                </a:solidFill>
                <a:latin typeface="Candal"/>
                <a:ea typeface="Candal"/>
                <a:cs typeface="Candal"/>
                <a:sym typeface="Candal"/>
              </a:rPr>
              <a:t>banyak</a:t>
            </a:r>
            <a:r>
              <a:rPr lang="en-US" sz="2299" spc="-156" dirty="0">
                <a:solidFill>
                  <a:srgbClr val="FFFFFF"/>
                </a:solidFill>
                <a:latin typeface="Candal"/>
                <a:ea typeface="Candal"/>
                <a:cs typeface="Candal"/>
                <a:sym typeface="Candal"/>
              </a:rPr>
              <a:t> </a:t>
            </a:r>
            <a:r>
              <a:rPr lang="en-US" sz="2299" spc="-156" dirty="0" err="1">
                <a:solidFill>
                  <a:srgbClr val="FFFFFF"/>
                </a:solidFill>
                <a:latin typeface="Candal"/>
                <a:ea typeface="Candal"/>
                <a:cs typeface="Candal"/>
                <a:sym typeface="Candal"/>
              </a:rPr>
              <a:t>tantangan</a:t>
            </a:r>
            <a:r>
              <a:rPr lang="en-US" sz="2299" spc="-156" dirty="0">
                <a:solidFill>
                  <a:srgbClr val="FFFFFF"/>
                </a:solidFill>
                <a:latin typeface="Candal"/>
                <a:ea typeface="Candal"/>
                <a:cs typeface="Candal"/>
                <a:sym typeface="Candal"/>
              </a:rPr>
              <a:t> dalam </a:t>
            </a:r>
            <a:r>
              <a:rPr lang="en-US" sz="2299" spc="-156" dirty="0" err="1">
                <a:solidFill>
                  <a:srgbClr val="FFFFFF"/>
                </a:solidFill>
                <a:latin typeface="Candal"/>
                <a:ea typeface="Candal"/>
                <a:cs typeface="Candal"/>
                <a:sym typeface="Candal"/>
              </a:rPr>
              <a:t>memastikan</a:t>
            </a:r>
            <a:r>
              <a:rPr lang="en-US" sz="2299" spc="-156" dirty="0">
                <a:solidFill>
                  <a:srgbClr val="FFFFFF"/>
                </a:solidFill>
                <a:latin typeface="Candal"/>
                <a:ea typeface="Candal"/>
                <a:cs typeface="Candal"/>
                <a:sym typeface="Candal"/>
              </a:rPr>
              <a:t> </a:t>
            </a:r>
            <a:r>
              <a:rPr lang="en-US" sz="2299" spc="-156" dirty="0" err="1">
                <a:solidFill>
                  <a:srgbClr val="FFFFFF"/>
                </a:solidFill>
                <a:latin typeface="Candal"/>
                <a:ea typeface="Candal"/>
                <a:cs typeface="Candal"/>
                <a:sym typeface="Candal"/>
              </a:rPr>
              <a:t>akurasi</a:t>
            </a:r>
            <a:r>
              <a:rPr lang="en-US" sz="2299" spc="-156" dirty="0">
                <a:solidFill>
                  <a:srgbClr val="FFFFFF"/>
                </a:solidFill>
                <a:latin typeface="Candal"/>
                <a:ea typeface="Candal"/>
                <a:cs typeface="Candal"/>
                <a:sym typeface="Candal"/>
              </a:rPr>
              <a:t> </a:t>
            </a:r>
            <a:r>
              <a:rPr lang="en-US" sz="2299" spc="-156" dirty="0" err="1">
                <a:solidFill>
                  <a:srgbClr val="FFFFFF"/>
                </a:solidFill>
                <a:latin typeface="Candal"/>
                <a:ea typeface="Candal"/>
                <a:cs typeface="Candal"/>
                <a:sym typeface="Candal"/>
              </a:rPr>
              <a:t>deteksi</a:t>
            </a:r>
            <a:r>
              <a:rPr lang="en-US" sz="2299" spc="-156" dirty="0">
                <a:solidFill>
                  <a:srgbClr val="FFFFFF"/>
                </a:solidFill>
                <a:latin typeface="Candal"/>
                <a:ea typeface="Candal"/>
                <a:cs typeface="Candal"/>
                <a:sym typeface="Candal"/>
              </a:rPr>
              <a:t> pada kondisi non-ideal. Kami </a:t>
            </a:r>
            <a:r>
              <a:rPr lang="en-US" sz="2299" spc="-156" dirty="0" err="1">
                <a:solidFill>
                  <a:srgbClr val="FFFFFF"/>
                </a:solidFill>
                <a:latin typeface="Candal"/>
                <a:ea typeface="Candal"/>
                <a:cs typeface="Candal"/>
                <a:sym typeface="Candal"/>
              </a:rPr>
              <a:t>berharap</a:t>
            </a:r>
            <a:r>
              <a:rPr lang="en-US" sz="2299" spc="-156" dirty="0">
                <a:solidFill>
                  <a:srgbClr val="FFFFFF"/>
                </a:solidFill>
                <a:latin typeface="Candal"/>
                <a:ea typeface="Candal"/>
                <a:cs typeface="Candal"/>
                <a:sym typeface="Candal"/>
              </a:rPr>
              <a:t>, dengan </a:t>
            </a:r>
            <a:r>
              <a:rPr lang="en-US" sz="2299" spc="-156" dirty="0" err="1">
                <a:solidFill>
                  <a:srgbClr val="FFFFFF"/>
                </a:solidFill>
                <a:latin typeface="Candal"/>
                <a:ea typeface="Candal"/>
                <a:cs typeface="Candal"/>
                <a:sym typeface="Candal"/>
              </a:rPr>
              <a:t>adanya</a:t>
            </a:r>
            <a:r>
              <a:rPr lang="en-US" sz="2299" spc="-156" dirty="0">
                <a:solidFill>
                  <a:srgbClr val="FFFFFF"/>
                </a:solidFill>
                <a:latin typeface="Candal"/>
                <a:ea typeface="Candal"/>
                <a:cs typeface="Candal"/>
                <a:sym typeface="Candal"/>
              </a:rPr>
              <a:t> dataset ini dan </a:t>
            </a:r>
            <a:r>
              <a:rPr lang="en-US" sz="2299" spc="-156" dirty="0" err="1">
                <a:solidFill>
                  <a:srgbClr val="FFFFFF"/>
                </a:solidFill>
                <a:latin typeface="Candal"/>
                <a:ea typeface="Candal"/>
                <a:cs typeface="Candal"/>
                <a:sym typeface="Candal"/>
              </a:rPr>
              <a:t>pengujian</a:t>
            </a:r>
            <a:r>
              <a:rPr lang="en-US" sz="2299" spc="-156" dirty="0">
                <a:solidFill>
                  <a:srgbClr val="FFFFFF"/>
                </a:solidFill>
                <a:latin typeface="Candal"/>
                <a:ea typeface="Candal"/>
                <a:cs typeface="Candal"/>
                <a:sym typeface="Candal"/>
              </a:rPr>
              <a:t> yang </a:t>
            </a:r>
            <a:r>
              <a:rPr lang="en-US" sz="2299" spc="-156" dirty="0" err="1">
                <a:solidFill>
                  <a:srgbClr val="FFFFFF"/>
                </a:solidFill>
                <a:latin typeface="Candal"/>
                <a:ea typeface="Candal"/>
                <a:cs typeface="Candal"/>
                <a:sym typeface="Candal"/>
              </a:rPr>
              <a:t>telah</a:t>
            </a:r>
            <a:r>
              <a:rPr lang="en-US" sz="2299" spc="-156" dirty="0">
                <a:solidFill>
                  <a:srgbClr val="FFFFFF"/>
                </a:solidFill>
                <a:latin typeface="Candal"/>
                <a:ea typeface="Candal"/>
                <a:cs typeface="Candal"/>
                <a:sym typeface="Candal"/>
              </a:rPr>
              <a:t> </a:t>
            </a:r>
            <a:r>
              <a:rPr lang="en-US" sz="2299" spc="-156" dirty="0" err="1">
                <a:solidFill>
                  <a:srgbClr val="FFFFFF"/>
                </a:solidFill>
                <a:latin typeface="Candal"/>
                <a:ea typeface="Candal"/>
                <a:cs typeface="Candal"/>
                <a:sym typeface="Candal"/>
              </a:rPr>
              <a:t>dilakukan</a:t>
            </a:r>
            <a:r>
              <a:rPr lang="en-US" sz="2299" spc="-156" dirty="0">
                <a:solidFill>
                  <a:srgbClr val="FFFFFF"/>
                </a:solidFill>
                <a:latin typeface="Candal"/>
                <a:ea typeface="Candal"/>
                <a:cs typeface="Candal"/>
                <a:sym typeface="Candal"/>
              </a:rPr>
              <a:t>, dapat </a:t>
            </a:r>
            <a:r>
              <a:rPr lang="en-US" sz="2299" spc="-156" dirty="0" err="1">
                <a:solidFill>
                  <a:srgbClr val="FFFFFF"/>
                </a:solidFill>
                <a:latin typeface="Candal"/>
                <a:ea typeface="Candal"/>
                <a:cs typeface="Candal"/>
                <a:sym typeface="Candal"/>
              </a:rPr>
              <a:t>memberikan</a:t>
            </a:r>
            <a:r>
              <a:rPr lang="en-US" sz="2299" spc="-156" dirty="0">
                <a:solidFill>
                  <a:srgbClr val="FFFFFF"/>
                </a:solidFill>
                <a:latin typeface="Candal"/>
                <a:ea typeface="Candal"/>
                <a:cs typeface="Candal"/>
                <a:sym typeface="Candal"/>
              </a:rPr>
              <a:t> </a:t>
            </a:r>
            <a:r>
              <a:rPr lang="en-US" sz="2299" spc="-156" dirty="0" err="1">
                <a:solidFill>
                  <a:srgbClr val="FFFFFF"/>
                </a:solidFill>
                <a:latin typeface="Candal"/>
                <a:ea typeface="Candal"/>
                <a:cs typeface="Candal"/>
                <a:sym typeface="Candal"/>
              </a:rPr>
              <a:t>kontribusi</a:t>
            </a:r>
            <a:r>
              <a:rPr lang="en-US" sz="2299" spc="-156" dirty="0">
                <a:solidFill>
                  <a:srgbClr val="FFFFFF"/>
                </a:solidFill>
                <a:latin typeface="Candal"/>
                <a:ea typeface="Candal"/>
                <a:cs typeface="Candal"/>
                <a:sym typeface="Candal"/>
              </a:rPr>
              <a:t> dalam </a:t>
            </a:r>
            <a:r>
              <a:rPr lang="en-US" sz="2299" spc="-156" dirty="0" err="1">
                <a:solidFill>
                  <a:srgbClr val="FFFFFF"/>
                </a:solidFill>
                <a:latin typeface="Candal"/>
                <a:ea typeface="Candal"/>
                <a:cs typeface="Candal"/>
                <a:sym typeface="Candal"/>
              </a:rPr>
              <a:t>meningkatkan</a:t>
            </a:r>
            <a:r>
              <a:rPr lang="en-US" sz="2299" spc="-156" dirty="0">
                <a:solidFill>
                  <a:srgbClr val="FFFFFF"/>
                </a:solidFill>
                <a:latin typeface="Candal"/>
                <a:ea typeface="Candal"/>
                <a:cs typeface="Candal"/>
                <a:sym typeface="Candal"/>
              </a:rPr>
              <a:t> pemahaman </a:t>
            </a:r>
            <a:r>
              <a:rPr lang="en-US" sz="2299" spc="-156" dirty="0" err="1">
                <a:solidFill>
                  <a:srgbClr val="FFFFFF"/>
                </a:solidFill>
                <a:latin typeface="Candal"/>
                <a:ea typeface="Candal"/>
                <a:cs typeface="Candal"/>
                <a:sym typeface="Candal"/>
              </a:rPr>
              <a:t>serta</a:t>
            </a:r>
            <a:r>
              <a:rPr lang="en-US" sz="2299" spc="-156" dirty="0">
                <a:solidFill>
                  <a:srgbClr val="FFFFFF"/>
                </a:solidFill>
                <a:latin typeface="Candal"/>
                <a:ea typeface="Candal"/>
                <a:cs typeface="Candal"/>
                <a:sym typeface="Candal"/>
              </a:rPr>
              <a:t> </a:t>
            </a:r>
            <a:r>
              <a:rPr lang="en-US" sz="2299" spc="-156" dirty="0" err="1">
                <a:solidFill>
                  <a:srgbClr val="FFFFFF"/>
                </a:solidFill>
                <a:latin typeface="Candal"/>
                <a:ea typeface="Candal"/>
                <a:cs typeface="Candal"/>
                <a:sym typeface="Candal"/>
              </a:rPr>
              <a:t>memperkaya</a:t>
            </a:r>
            <a:r>
              <a:rPr lang="en-US" sz="2299" spc="-156" dirty="0">
                <a:solidFill>
                  <a:srgbClr val="FFFFFF"/>
                </a:solidFill>
                <a:latin typeface="Candal"/>
                <a:ea typeface="Candal"/>
                <a:cs typeface="Candal"/>
                <a:sym typeface="Candal"/>
              </a:rPr>
              <a:t> pengembangan teknologi dalam bidang </a:t>
            </a:r>
            <a:r>
              <a:rPr lang="en-US" sz="2299" spc="-156" dirty="0" err="1">
                <a:solidFill>
                  <a:srgbClr val="FFFFFF"/>
                </a:solidFill>
                <a:latin typeface="Candal"/>
                <a:ea typeface="Candal"/>
                <a:cs typeface="Candal"/>
                <a:sym typeface="Candal"/>
              </a:rPr>
              <a:t>komunikasi</a:t>
            </a:r>
            <a:r>
              <a:rPr lang="en-US" sz="2299" spc="-156" dirty="0">
                <a:solidFill>
                  <a:srgbClr val="FFFFFF"/>
                </a:solidFill>
                <a:latin typeface="Candal"/>
                <a:ea typeface="Candal"/>
                <a:cs typeface="Candal"/>
                <a:sym typeface="Candal"/>
              </a:rPr>
              <a:t> </a:t>
            </a:r>
            <a:r>
              <a:rPr lang="en-US" sz="2299" spc="-156" dirty="0" err="1">
                <a:solidFill>
                  <a:srgbClr val="FFFFFF"/>
                </a:solidFill>
                <a:latin typeface="Candal"/>
                <a:ea typeface="Candal"/>
                <a:cs typeface="Candal"/>
                <a:sym typeface="Candal"/>
              </a:rPr>
              <a:t>berbasis</a:t>
            </a:r>
            <a:r>
              <a:rPr lang="en-US" sz="2299" spc="-156" dirty="0">
                <a:solidFill>
                  <a:srgbClr val="FFFFFF"/>
                </a:solidFill>
                <a:latin typeface="Candal"/>
                <a:ea typeface="Candal"/>
                <a:cs typeface="Candal"/>
                <a:sym typeface="Candal"/>
              </a:rPr>
              <a:t> visual.“</a:t>
            </a:r>
          </a:p>
          <a:p>
            <a:pPr algn="ctr">
              <a:lnSpc>
                <a:spcPts val="2483"/>
              </a:lnSpc>
            </a:pPr>
            <a:endParaRPr lang="en-US" sz="2299" spc="-156" dirty="0">
              <a:solidFill>
                <a:srgbClr val="FFFFFF"/>
              </a:solidFill>
              <a:latin typeface="Candal"/>
              <a:ea typeface="Candal"/>
              <a:cs typeface="Candal"/>
              <a:sym typeface="Candal"/>
            </a:endParaRPr>
          </a:p>
        </p:txBody>
      </p:sp>
      <p:sp>
        <p:nvSpPr>
          <p:cNvPr id="31" name="Freeform 31"/>
          <p:cNvSpPr/>
          <p:nvPr/>
        </p:nvSpPr>
        <p:spPr>
          <a:xfrm>
            <a:off x="2840296" y="1377863"/>
            <a:ext cx="3241115" cy="3241115"/>
          </a:xfrm>
          <a:custGeom>
            <a:avLst/>
            <a:gdLst/>
            <a:ahLst/>
            <a:cxnLst/>
            <a:rect l="l" t="t" r="r" b="b"/>
            <a:pathLst>
              <a:path w="3241115" h="3241115">
                <a:moveTo>
                  <a:pt x="0" y="0"/>
                </a:moveTo>
                <a:lnTo>
                  <a:pt x="3241115" y="0"/>
                </a:lnTo>
                <a:lnTo>
                  <a:pt x="3241115" y="3241115"/>
                </a:lnTo>
                <a:lnTo>
                  <a:pt x="0" y="3241115"/>
                </a:lnTo>
                <a:lnTo>
                  <a:pt x="0" y="0"/>
                </a:lnTo>
                <a:close/>
              </a:path>
            </a:pathLst>
          </a:custGeom>
          <a:blipFill>
            <a:blip r:embed="rId15"/>
            <a:stretch>
              <a:fillRect/>
            </a:stretch>
          </a:blipFill>
        </p:spPr>
      </p:sp>
      <p:sp>
        <p:nvSpPr>
          <p:cNvPr id="32" name="Freeform 32"/>
          <p:cNvSpPr/>
          <p:nvPr/>
        </p:nvSpPr>
        <p:spPr>
          <a:xfrm>
            <a:off x="12706852" y="1028700"/>
            <a:ext cx="3241115" cy="3241115"/>
          </a:xfrm>
          <a:custGeom>
            <a:avLst/>
            <a:gdLst/>
            <a:ahLst/>
            <a:cxnLst/>
            <a:rect l="l" t="t" r="r" b="b"/>
            <a:pathLst>
              <a:path w="3241115" h="3241115">
                <a:moveTo>
                  <a:pt x="0" y="0"/>
                </a:moveTo>
                <a:lnTo>
                  <a:pt x="3241115" y="0"/>
                </a:lnTo>
                <a:lnTo>
                  <a:pt x="3241115" y="3241115"/>
                </a:lnTo>
                <a:lnTo>
                  <a:pt x="0" y="3241115"/>
                </a:lnTo>
                <a:lnTo>
                  <a:pt x="0" y="0"/>
                </a:lnTo>
                <a:close/>
              </a:path>
            </a:pathLst>
          </a:custGeom>
          <a:blipFill>
            <a:blip r:embed="rId15"/>
            <a:stretch>
              <a:fillRect/>
            </a:stretch>
          </a:blipFill>
        </p:spPr>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5111" b="-15111"/>
            </a:stretch>
          </a:blipFill>
        </p:spPr>
      </p:sp>
      <p:sp>
        <p:nvSpPr>
          <p:cNvPr id="3" name="Freeform 3"/>
          <p:cNvSpPr/>
          <p:nvPr/>
        </p:nvSpPr>
        <p:spPr>
          <a:xfrm>
            <a:off x="2563792" y="9258300"/>
            <a:ext cx="7315200" cy="1303436"/>
          </a:xfrm>
          <a:custGeom>
            <a:avLst/>
            <a:gdLst/>
            <a:ahLst/>
            <a:cxnLst/>
            <a:rect l="l" t="t" r="r" b="b"/>
            <a:pathLst>
              <a:path w="7315200" h="1303436">
                <a:moveTo>
                  <a:pt x="0" y="0"/>
                </a:moveTo>
                <a:lnTo>
                  <a:pt x="7315200" y="0"/>
                </a:lnTo>
                <a:lnTo>
                  <a:pt x="7315200" y="1303436"/>
                </a:lnTo>
                <a:lnTo>
                  <a:pt x="0" y="13034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9503679" y="9258300"/>
            <a:ext cx="7315200" cy="1303436"/>
          </a:xfrm>
          <a:custGeom>
            <a:avLst/>
            <a:gdLst/>
            <a:ahLst/>
            <a:cxnLst/>
            <a:rect l="l" t="t" r="r" b="b"/>
            <a:pathLst>
              <a:path w="7315200" h="1303436">
                <a:moveTo>
                  <a:pt x="0" y="0"/>
                </a:moveTo>
                <a:lnTo>
                  <a:pt x="7315200" y="0"/>
                </a:lnTo>
                <a:lnTo>
                  <a:pt x="7315200" y="1303436"/>
                </a:lnTo>
                <a:lnTo>
                  <a:pt x="0" y="13034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5" name="Group 5"/>
          <p:cNvGrpSpPr/>
          <p:nvPr/>
        </p:nvGrpSpPr>
        <p:grpSpPr>
          <a:xfrm>
            <a:off x="0" y="-1909823"/>
            <a:ext cx="18288000" cy="12506000"/>
            <a:chOff x="0" y="0"/>
            <a:chExt cx="24384000" cy="16674667"/>
          </a:xfrm>
        </p:grpSpPr>
        <p:sp>
          <p:nvSpPr>
            <p:cNvPr id="6" name="Freeform 6"/>
            <p:cNvSpPr/>
            <p:nvPr/>
          </p:nvSpPr>
          <p:spPr>
            <a:xfrm>
              <a:off x="0" y="0"/>
              <a:ext cx="9189705" cy="9189705"/>
            </a:xfrm>
            <a:custGeom>
              <a:avLst/>
              <a:gdLst/>
              <a:ahLst/>
              <a:cxnLst/>
              <a:rect l="l" t="t" r="r" b="b"/>
              <a:pathLst>
                <a:path w="9189705" h="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7" name="Freeform 7"/>
            <p:cNvSpPr/>
            <p:nvPr/>
          </p:nvSpPr>
          <p:spPr>
            <a:xfrm>
              <a:off x="0" y="7484962"/>
              <a:ext cx="9189705" cy="9189705"/>
            </a:xfrm>
            <a:custGeom>
              <a:avLst/>
              <a:gdLst/>
              <a:ahLst/>
              <a:cxnLst/>
              <a:rect l="l" t="t" r="r" b="b"/>
              <a:pathLst>
                <a:path w="9189705" h="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8" name="Freeform 8"/>
            <p:cNvSpPr/>
            <p:nvPr/>
          </p:nvSpPr>
          <p:spPr>
            <a:xfrm>
              <a:off x="7597148" y="0"/>
              <a:ext cx="9189705" cy="9189705"/>
            </a:xfrm>
            <a:custGeom>
              <a:avLst/>
              <a:gdLst/>
              <a:ahLst/>
              <a:cxnLst/>
              <a:rect l="l" t="t" r="r" b="b"/>
              <a:pathLst>
                <a:path w="9189705" h="9189705">
                  <a:moveTo>
                    <a:pt x="0" y="0"/>
                  </a:moveTo>
                  <a:lnTo>
                    <a:pt x="9189704" y="0"/>
                  </a:lnTo>
                  <a:lnTo>
                    <a:pt x="9189704"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9" name="Freeform 9"/>
            <p:cNvSpPr/>
            <p:nvPr/>
          </p:nvSpPr>
          <p:spPr>
            <a:xfrm>
              <a:off x="7597148" y="7484962"/>
              <a:ext cx="9189705" cy="9189705"/>
            </a:xfrm>
            <a:custGeom>
              <a:avLst/>
              <a:gdLst/>
              <a:ahLst/>
              <a:cxnLst/>
              <a:rect l="l" t="t" r="r" b="b"/>
              <a:pathLst>
                <a:path w="9189705" h="9189705">
                  <a:moveTo>
                    <a:pt x="0" y="0"/>
                  </a:moveTo>
                  <a:lnTo>
                    <a:pt x="9189704" y="0"/>
                  </a:lnTo>
                  <a:lnTo>
                    <a:pt x="9189704"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10" name="Freeform 10"/>
            <p:cNvSpPr/>
            <p:nvPr/>
          </p:nvSpPr>
          <p:spPr>
            <a:xfrm>
              <a:off x="15194295" y="0"/>
              <a:ext cx="9189705" cy="9189705"/>
            </a:xfrm>
            <a:custGeom>
              <a:avLst/>
              <a:gdLst/>
              <a:ahLst/>
              <a:cxnLst/>
              <a:rect l="l" t="t" r="r" b="b"/>
              <a:pathLst>
                <a:path w="9189705" h="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11" name="Freeform 11"/>
            <p:cNvSpPr/>
            <p:nvPr/>
          </p:nvSpPr>
          <p:spPr>
            <a:xfrm>
              <a:off x="15194295" y="7484962"/>
              <a:ext cx="9189705" cy="9189705"/>
            </a:xfrm>
            <a:custGeom>
              <a:avLst/>
              <a:gdLst/>
              <a:ahLst/>
              <a:cxnLst/>
              <a:rect l="l" t="t" r="r" b="b"/>
              <a:pathLst>
                <a:path w="9189705" h="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grpSp>
      <p:sp>
        <p:nvSpPr>
          <p:cNvPr id="12" name="Freeform 12"/>
          <p:cNvSpPr/>
          <p:nvPr/>
        </p:nvSpPr>
        <p:spPr>
          <a:xfrm>
            <a:off x="-1027471" y="7822889"/>
            <a:ext cx="4128584" cy="2995100"/>
          </a:xfrm>
          <a:custGeom>
            <a:avLst/>
            <a:gdLst/>
            <a:ahLst/>
            <a:cxnLst/>
            <a:rect l="l" t="t" r="r" b="b"/>
            <a:pathLst>
              <a:path w="4128584" h="2995100">
                <a:moveTo>
                  <a:pt x="0" y="0"/>
                </a:moveTo>
                <a:lnTo>
                  <a:pt x="4128584" y="0"/>
                </a:lnTo>
                <a:lnTo>
                  <a:pt x="4128584" y="2995100"/>
                </a:lnTo>
                <a:lnTo>
                  <a:pt x="0" y="29951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3" name="Freeform 13"/>
          <p:cNvSpPr/>
          <p:nvPr/>
        </p:nvSpPr>
        <p:spPr>
          <a:xfrm>
            <a:off x="15195008" y="7822889"/>
            <a:ext cx="4128584" cy="2995100"/>
          </a:xfrm>
          <a:custGeom>
            <a:avLst/>
            <a:gdLst/>
            <a:ahLst/>
            <a:cxnLst/>
            <a:rect l="l" t="t" r="r" b="b"/>
            <a:pathLst>
              <a:path w="4128584" h="2995100">
                <a:moveTo>
                  <a:pt x="0" y="0"/>
                </a:moveTo>
                <a:lnTo>
                  <a:pt x="4128584" y="0"/>
                </a:lnTo>
                <a:lnTo>
                  <a:pt x="4128584" y="2995100"/>
                </a:lnTo>
                <a:lnTo>
                  <a:pt x="0" y="29951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4" name="Freeform 14"/>
          <p:cNvSpPr/>
          <p:nvPr/>
        </p:nvSpPr>
        <p:spPr>
          <a:xfrm>
            <a:off x="2423148" y="1514240"/>
            <a:ext cx="13441705" cy="7258520"/>
          </a:xfrm>
          <a:custGeom>
            <a:avLst/>
            <a:gdLst/>
            <a:ahLst/>
            <a:cxnLst/>
            <a:rect l="l" t="t" r="r" b="b"/>
            <a:pathLst>
              <a:path w="13441705" h="7258520">
                <a:moveTo>
                  <a:pt x="0" y="0"/>
                </a:moveTo>
                <a:lnTo>
                  <a:pt x="13441704" y="0"/>
                </a:lnTo>
                <a:lnTo>
                  <a:pt x="13441704" y="7258520"/>
                </a:lnTo>
                <a:lnTo>
                  <a:pt x="0" y="725852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5" name="Freeform 15"/>
          <p:cNvSpPr/>
          <p:nvPr/>
        </p:nvSpPr>
        <p:spPr>
          <a:xfrm>
            <a:off x="5099341" y="5920095"/>
            <a:ext cx="8089317" cy="1460325"/>
          </a:xfrm>
          <a:custGeom>
            <a:avLst/>
            <a:gdLst/>
            <a:ahLst/>
            <a:cxnLst/>
            <a:rect l="l" t="t" r="r" b="b"/>
            <a:pathLst>
              <a:path w="8089317" h="1460325">
                <a:moveTo>
                  <a:pt x="0" y="0"/>
                </a:moveTo>
                <a:lnTo>
                  <a:pt x="8089318" y="0"/>
                </a:lnTo>
                <a:lnTo>
                  <a:pt x="8089318" y="1460326"/>
                </a:lnTo>
                <a:lnTo>
                  <a:pt x="0" y="1460326"/>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6" name="Freeform 16"/>
          <p:cNvSpPr/>
          <p:nvPr/>
        </p:nvSpPr>
        <p:spPr>
          <a:xfrm>
            <a:off x="14768410" y="-1028700"/>
            <a:ext cx="4398124" cy="3854356"/>
          </a:xfrm>
          <a:custGeom>
            <a:avLst/>
            <a:gdLst/>
            <a:ahLst/>
            <a:cxnLst/>
            <a:rect l="l" t="t" r="r" b="b"/>
            <a:pathLst>
              <a:path w="4398124" h="3854356">
                <a:moveTo>
                  <a:pt x="0" y="0"/>
                </a:moveTo>
                <a:lnTo>
                  <a:pt x="4398124" y="0"/>
                </a:lnTo>
                <a:lnTo>
                  <a:pt x="4398124" y="3854356"/>
                </a:lnTo>
                <a:lnTo>
                  <a:pt x="0" y="3854356"/>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17" name="Freeform 17"/>
          <p:cNvSpPr/>
          <p:nvPr/>
        </p:nvSpPr>
        <p:spPr>
          <a:xfrm flipH="1">
            <a:off x="-903881" y="-1028700"/>
            <a:ext cx="4099665" cy="3592798"/>
          </a:xfrm>
          <a:custGeom>
            <a:avLst/>
            <a:gdLst/>
            <a:ahLst/>
            <a:cxnLst/>
            <a:rect l="l" t="t" r="r" b="b"/>
            <a:pathLst>
              <a:path w="4099665" h="3592798">
                <a:moveTo>
                  <a:pt x="4099665" y="0"/>
                </a:moveTo>
                <a:lnTo>
                  <a:pt x="0" y="0"/>
                </a:lnTo>
                <a:lnTo>
                  <a:pt x="0" y="3592798"/>
                </a:lnTo>
                <a:lnTo>
                  <a:pt x="4099665" y="3592798"/>
                </a:lnTo>
                <a:lnTo>
                  <a:pt x="4099665" y="0"/>
                </a:lnTo>
                <a:close/>
              </a:path>
            </a:pathLst>
          </a:custGeom>
          <a:blipFill>
            <a:blip r:embed="rId13">
              <a:extLst>
                <a:ext uri="{96DAC541-7B7A-43D3-8B79-37D633B846F1}">
                  <asvg:svgBlip xmlns:asvg="http://schemas.microsoft.com/office/drawing/2016/SVG/main" r:embed="rId14"/>
                </a:ext>
              </a:extLst>
            </a:blip>
            <a:stretch>
              <a:fillRect/>
            </a:stretch>
          </a:blipFill>
        </p:spPr>
      </p:sp>
      <p:grpSp>
        <p:nvGrpSpPr>
          <p:cNvPr id="18" name="Group 18"/>
          <p:cNvGrpSpPr/>
          <p:nvPr/>
        </p:nvGrpSpPr>
        <p:grpSpPr>
          <a:xfrm>
            <a:off x="16154400" y="8861481"/>
            <a:ext cx="1822131" cy="1258508"/>
            <a:chOff x="0" y="0"/>
            <a:chExt cx="1912616" cy="1678011"/>
          </a:xfrm>
        </p:grpSpPr>
        <p:grpSp>
          <p:nvGrpSpPr>
            <p:cNvPr id="19" name="Group 19"/>
            <p:cNvGrpSpPr/>
            <p:nvPr/>
          </p:nvGrpSpPr>
          <p:grpSpPr>
            <a:xfrm>
              <a:off x="0" y="0"/>
              <a:ext cx="1912616" cy="1678011"/>
              <a:chOff x="0" y="0"/>
              <a:chExt cx="377801" cy="331459"/>
            </a:xfrm>
          </p:grpSpPr>
          <p:sp>
            <p:nvSpPr>
              <p:cNvPr id="20" name="Freeform 20"/>
              <p:cNvSpPr/>
              <p:nvPr/>
            </p:nvSpPr>
            <p:spPr>
              <a:xfrm>
                <a:off x="0" y="0"/>
                <a:ext cx="377801" cy="331459"/>
              </a:xfrm>
              <a:custGeom>
                <a:avLst/>
                <a:gdLst/>
                <a:ahLst/>
                <a:cxnLst/>
                <a:rect l="l" t="t" r="r" b="b"/>
                <a:pathLst>
                  <a:path w="377801" h="331459">
                    <a:moveTo>
                      <a:pt x="165729" y="0"/>
                    </a:moveTo>
                    <a:lnTo>
                      <a:pt x="212071" y="0"/>
                    </a:lnTo>
                    <a:cubicBezTo>
                      <a:pt x="256025" y="0"/>
                      <a:pt x="298179" y="17461"/>
                      <a:pt x="329260" y="48541"/>
                    </a:cubicBezTo>
                    <a:cubicBezTo>
                      <a:pt x="360340" y="79621"/>
                      <a:pt x="377801" y="121775"/>
                      <a:pt x="377801" y="165729"/>
                    </a:cubicBezTo>
                    <a:lnTo>
                      <a:pt x="377801" y="165729"/>
                    </a:lnTo>
                    <a:cubicBezTo>
                      <a:pt x="377801" y="257259"/>
                      <a:pt x="303601" y="331459"/>
                      <a:pt x="212071" y="331459"/>
                    </a:cubicBezTo>
                    <a:lnTo>
                      <a:pt x="165729" y="331459"/>
                    </a:lnTo>
                    <a:cubicBezTo>
                      <a:pt x="74200" y="331459"/>
                      <a:pt x="0" y="257259"/>
                      <a:pt x="0" y="165729"/>
                    </a:cubicBezTo>
                    <a:lnTo>
                      <a:pt x="0" y="165729"/>
                    </a:lnTo>
                    <a:cubicBezTo>
                      <a:pt x="0" y="74200"/>
                      <a:pt x="74200" y="0"/>
                      <a:pt x="165729" y="0"/>
                    </a:cubicBezTo>
                    <a:close/>
                  </a:path>
                </a:pathLst>
              </a:custGeom>
              <a:solidFill>
                <a:srgbClr val="C3A978"/>
              </a:solidFill>
              <a:ln w="47625" cap="rnd">
                <a:solidFill>
                  <a:srgbClr val="CAB386"/>
                </a:solidFill>
                <a:prstDash val="solid"/>
                <a:round/>
              </a:ln>
            </p:spPr>
          </p:sp>
          <p:sp>
            <p:nvSpPr>
              <p:cNvPr id="21" name="TextBox 21"/>
              <p:cNvSpPr txBox="1"/>
              <p:nvPr/>
            </p:nvSpPr>
            <p:spPr>
              <a:xfrm>
                <a:off x="0" y="-38100"/>
                <a:ext cx="377801" cy="369559"/>
              </a:xfrm>
              <a:prstGeom prst="rect">
                <a:avLst/>
              </a:prstGeom>
            </p:spPr>
            <p:txBody>
              <a:bodyPr lIns="50800" tIns="50800" rIns="50800" bIns="50800" rtlCol="0" anchor="ctr"/>
              <a:lstStyle/>
              <a:p>
                <a:pPr algn="ctr">
                  <a:lnSpc>
                    <a:spcPts val="2659"/>
                  </a:lnSpc>
                  <a:spcBef>
                    <a:spcPct val="0"/>
                  </a:spcBef>
                </a:pPr>
                <a:endParaRPr/>
              </a:p>
            </p:txBody>
          </p:sp>
        </p:grpSp>
        <p:sp>
          <p:nvSpPr>
            <p:cNvPr id="22" name="TextBox 22"/>
            <p:cNvSpPr txBox="1"/>
            <p:nvPr/>
          </p:nvSpPr>
          <p:spPr>
            <a:xfrm>
              <a:off x="312043" y="96017"/>
              <a:ext cx="1288532" cy="1228712"/>
            </a:xfrm>
            <a:prstGeom prst="rect">
              <a:avLst/>
            </a:prstGeom>
          </p:spPr>
          <p:txBody>
            <a:bodyPr lIns="0" tIns="0" rIns="0" bIns="0" rtlCol="0" anchor="t">
              <a:spAutoFit/>
            </a:bodyPr>
            <a:lstStyle/>
            <a:p>
              <a:pPr algn="ctr">
                <a:lnSpc>
                  <a:spcPts val="8025"/>
                </a:lnSpc>
              </a:pPr>
              <a:r>
                <a:rPr lang="en-US" sz="6079" spc="-255" dirty="0">
                  <a:solidFill>
                    <a:srgbClr val="000000"/>
                  </a:solidFill>
                  <a:latin typeface="Candal"/>
                  <a:ea typeface="Candal"/>
                  <a:cs typeface="Candal"/>
                  <a:sym typeface="Candal"/>
                </a:rPr>
                <a:t>39</a:t>
              </a:r>
            </a:p>
          </p:txBody>
        </p:sp>
      </p:grpSp>
      <p:sp>
        <p:nvSpPr>
          <p:cNvPr id="23" name="Freeform 23"/>
          <p:cNvSpPr/>
          <p:nvPr/>
        </p:nvSpPr>
        <p:spPr>
          <a:xfrm>
            <a:off x="6221392" y="898478"/>
            <a:ext cx="6068428" cy="6068428"/>
          </a:xfrm>
          <a:custGeom>
            <a:avLst/>
            <a:gdLst/>
            <a:ahLst/>
            <a:cxnLst/>
            <a:rect l="l" t="t" r="r" b="b"/>
            <a:pathLst>
              <a:path w="6068428" h="6068428">
                <a:moveTo>
                  <a:pt x="0" y="0"/>
                </a:moveTo>
                <a:lnTo>
                  <a:pt x="6068429" y="0"/>
                </a:lnTo>
                <a:lnTo>
                  <a:pt x="6068429" y="6068428"/>
                </a:lnTo>
                <a:lnTo>
                  <a:pt x="0" y="6068428"/>
                </a:lnTo>
                <a:lnTo>
                  <a:pt x="0" y="0"/>
                </a:lnTo>
                <a:close/>
              </a:path>
            </a:pathLst>
          </a:custGeom>
          <a:blipFill>
            <a:blip r:embed="rId15"/>
            <a:stretch>
              <a:fillRect/>
            </a:stretch>
          </a:blipFill>
        </p:spPr>
      </p:sp>
      <p:sp>
        <p:nvSpPr>
          <p:cNvPr id="24" name="TextBox 24"/>
          <p:cNvSpPr txBox="1"/>
          <p:nvPr/>
        </p:nvSpPr>
        <p:spPr>
          <a:xfrm>
            <a:off x="5711824" y="6284030"/>
            <a:ext cx="7164092" cy="789605"/>
          </a:xfrm>
          <a:prstGeom prst="rect">
            <a:avLst/>
          </a:prstGeom>
        </p:spPr>
        <p:txBody>
          <a:bodyPr lIns="0" tIns="0" rIns="0" bIns="0" rtlCol="0" anchor="t">
            <a:spAutoFit/>
          </a:bodyPr>
          <a:lstStyle/>
          <a:p>
            <a:pPr algn="ctr">
              <a:lnSpc>
                <a:spcPts val="6006"/>
              </a:lnSpc>
            </a:pPr>
            <a:r>
              <a:rPr lang="en-US" sz="5561" spc="-378">
                <a:solidFill>
                  <a:srgbClr val="DBCBAA"/>
                </a:solidFill>
                <a:latin typeface="Candal"/>
                <a:ea typeface="Candal"/>
                <a:cs typeface="Candal"/>
                <a:sym typeface="Candal"/>
              </a:rPr>
              <a:t>TERIMA KASIH</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5111" b="-15111"/>
            </a:stretch>
          </a:blipFill>
        </p:spPr>
      </p:sp>
      <p:sp>
        <p:nvSpPr>
          <p:cNvPr id="3" name="Freeform 3"/>
          <p:cNvSpPr/>
          <p:nvPr/>
        </p:nvSpPr>
        <p:spPr>
          <a:xfrm>
            <a:off x="2563792" y="9258300"/>
            <a:ext cx="7315200" cy="1303436"/>
          </a:xfrm>
          <a:custGeom>
            <a:avLst/>
            <a:gdLst/>
            <a:ahLst/>
            <a:cxnLst/>
            <a:rect l="l" t="t" r="r" b="b"/>
            <a:pathLst>
              <a:path w="7315200" h="1303436">
                <a:moveTo>
                  <a:pt x="0" y="0"/>
                </a:moveTo>
                <a:lnTo>
                  <a:pt x="7315200" y="0"/>
                </a:lnTo>
                <a:lnTo>
                  <a:pt x="7315200" y="1303436"/>
                </a:lnTo>
                <a:lnTo>
                  <a:pt x="0" y="13034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9503679" y="9258300"/>
            <a:ext cx="7315200" cy="1303436"/>
          </a:xfrm>
          <a:custGeom>
            <a:avLst/>
            <a:gdLst/>
            <a:ahLst/>
            <a:cxnLst/>
            <a:rect l="l" t="t" r="r" b="b"/>
            <a:pathLst>
              <a:path w="7315200" h="1303436">
                <a:moveTo>
                  <a:pt x="0" y="0"/>
                </a:moveTo>
                <a:lnTo>
                  <a:pt x="7315200" y="0"/>
                </a:lnTo>
                <a:lnTo>
                  <a:pt x="7315200" y="1303436"/>
                </a:lnTo>
                <a:lnTo>
                  <a:pt x="0" y="13034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5" name="Group 5"/>
          <p:cNvGrpSpPr/>
          <p:nvPr/>
        </p:nvGrpSpPr>
        <p:grpSpPr>
          <a:xfrm>
            <a:off x="0" y="-1909823"/>
            <a:ext cx="18288000" cy="12506000"/>
            <a:chOff x="0" y="0"/>
            <a:chExt cx="24384000" cy="16674667"/>
          </a:xfrm>
        </p:grpSpPr>
        <p:sp>
          <p:nvSpPr>
            <p:cNvPr id="6" name="Freeform 6"/>
            <p:cNvSpPr/>
            <p:nvPr/>
          </p:nvSpPr>
          <p:spPr>
            <a:xfrm>
              <a:off x="0" y="0"/>
              <a:ext cx="9189705" cy="9189705"/>
            </a:xfrm>
            <a:custGeom>
              <a:avLst/>
              <a:gdLst/>
              <a:ahLst/>
              <a:cxnLst/>
              <a:rect l="l" t="t" r="r" b="b"/>
              <a:pathLst>
                <a:path w="9189705" h="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7" name="Freeform 7"/>
            <p:cNvSpPr/>
            <p:nvPr/>
          </p:nvSpPr>
          <p:spPr>
            <a:xfrm>
              <a:off x="0" y="7484962"/>
              <a:ext cx="9189705" cy="9189705"/>
            </a:xfrm>
            <a:custGeom>
              <a:avLst/>
              <a:gdLst/>
              <a:ahLst/>
              <a:cxnLst/>
              <a:rect l="l" t="t" r="r" b="b"/>
              <a:pathLst>
                <a:path w="9189705" h="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8" name="Freeform 8"/>
            <p:cNvSpPr/>
            <p:nvPr/>
          </p:nvSpPr>
          <p:spPr>
            <a:xfrm>
              <a:off x="7597148" y="0"/>
              <a:ext cx="9189705" cy="9189705"/>
            </a:xfrm>
            <a:custGeom>
              <a:avLst/>
              <a:gdLst/>
              <a:ahLst/>
              <a:cxnLst/>
              <a:rect l="l" t="t" r="r" b="b"/>
              <a:pathLst>
                <a:path w="9189705" h="9189705">
                  <a:moveTo>
                    <a:pt x="0" y="0"/>
                  </a:moveTo>
                  <a:lnTo>
                    <a:pt x="9189704" y="0"/>
                  </a:lnTo>
                  <a:lnTo>
                    <a:pt x="9189704"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9" name="Freeform 9"/>
            <p:cNvSpPr/>
            <p:nvPr/>
          </p:nvSpPr>
          <p:spPr>
            <a:xfrm>
              <a:off x="7597148" y="7484962"/>
              <a:ext cx="9189705" cy="9189705"/>
            </a:xfrm>
            <a:custGeom>
              <a:avLst/>
              <a:gdLst/>
              <a:ahLst/>
              <a:cxnLst/>
              <a:rect l="l" t="t" r="r" b="b"/>
              <a:pathLst>
                <a:path w="9189705" h="9189705">
                  <a:moveTo>
                    <a:pt x="0" y="0"/>
                  </a:moveTo>
                  <a:lnTo>
                    <a:pt x="9189704" y="0"/>
                  </a:lnTo>
                  <a:lnTo>
                    <a:pt x="9189704"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10" name="Freeform 10"/>
            <p:cNvSpPr/>
            <p:nvPr/>
          </p:nvSpPr>
          <p:spPr>
            <a:xfrm>
              <a:off x="15194295" y="0"/>
              <a:ext cx="9189705" cy="9189705"/>
            </a:xfrm>
            <a:custGeom>
              <a:avLst/>
              <a:gdLst/>
              <a:ahLst/>
              <a:cxnLst/>
              <a:rect l="l" t="t" r="r" b="b"/>
              <a:pathLst>
                <a:path w="9189705" h="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11" name="Freeform 11"/>
            <p:cNvSpPr/>
            <p:nvPr/>
          </p:nvSpPr>
          <p:spPr>
            <a:xfrm>
              <a:off x="15194295" y="7484962"/>
              <a:ext cx="9189705" cy="9189705"/>
            </a:xfrm>
            <a:custGeom>
              <a:avLst/>
              <a:gdLst/>
              <a:ahLst/>
              <a:cxnLst/>
              <a:rect l="l" t="t" r="r" b="b"/>
              <a:pathLst>
                <a:path w="9189705" h="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grpSp>
      <p:sp>
        <p:nvSpPr>
          <p:cNvPr id="12" name="Freeform 12"/>
          <p:cNvSpPr/>
          <p:nvPr/>
        </p:nvSpPr>
        <p:spPr>
          <a:xfrm>
            <a:off x="-1027471" y="7822889"/>
            <a:ext cx="4128584" cy="2995100"/>
          </a:xfrm>
          <a:custGeom>
            <a:avLst/>
            <a:gdLst/>
            <a:ahLst/>
            <a:cxnLst/>
            <a:rect l="l" t="t" r="r" b="b"/>
            <a:pathLst>
              <a:path w="4128584" h="2995100">
                <a:moveTo>
                  <a:pt x="0" y="0"/>
                </a:moveTo>
                <a:lnTo>
                  <a:pt x="4128584" y="0"/>
                </a:lnTo>
                <a:lnTo>
                  <a:pt x="4128584" y="2995100"/>
                </a:lnTo>
                <a:lnTo>
                  <a:pt x="0" y="29951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3" name="Freeform 13"/>
          <p:cNvSpPr/>
          <p:nvPr/>
        </p:nvSpPr>
        <p:spPr>
          <a:xfrm>
            <a:off x="15195008" y="7822889"/>
            <a:ext cx="4128584" cy="2995100"/>
          </a:xfrm>
          <a:custGeom>
            <a:avLst/>
            <a:gdLst/>
            <a:ahLst/>
            <a:cxnLst/>
            <a:rect l="l" t="t" r="r" b="b"/>
            <a:pathLst>
              <a:path w="4128584" h="2995100">
                <a:moveTo>
                  <a:pt x="0" y="0"/>
                </a:moveTo>
                <a:lnTo>
                  <a:pt x="4128584" y="0"/>
                </a:lnTo>
                <a:lnTo>
                  <a:pt x="4128584" y="2995100"/>
                </a:lnTo>
                <a:lnTo>
                  <a:pt x="0" y="29951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4" name="Freeform 14"/>
          <p:cNvSpPr/>
          <p:nvPr/>
        </p:nvSpPr>
        <p:spPr>
          <a:xfrm>
            <a:off x="2423148" y="1514240"/>
            <a:ext cx="13441705" cy="7258520"/>
          </a:xfrm>
          <a:custGeom>
            <a:avLst/>
            <a:gdLst/>
            <a:ahLst/>
            <a:cxnLst/>
            <a:rect l="l" t="t" r="r" b="b"/>
            <a:pathLst>
              <a:path w="13441705" h="7258520">
                <a:moveTo>
                  <a:pt x="0" y="0"/>
                </a:moveTo>
                <a:lnTo>
                  <a:pt x="13441704" y="0"/>
                </a:lnTo>
                <a:lnTo>
                  <a:pt x="13441704" y="7258520"/>
                </a:lnTo>
                <a:lnTo>
                  <a:pt x="0" y="725852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5" name="Freeform 15"/>
          <p:cNvSpPr/>
          <p:nvPr/>
        </p:nvSpPr>
        <p:spPr>
          <a:xfrm>
            <a:off x="4937439" y="1365331"/>
            <a:ext cx="8089317" cy="1460325"/>
          </a:xfrm>
          <a:custGeom>
            <a:avLst/>
            <a:gdLst/>
            <a:ahLst/>
            <a:cxnLst/>
            <a:rect l="l" t="t" r="r" b="b"/>
            <a:pathLst>
              <a:path w="8089317" h="1460325">
                <a:moveTo>
                  <a:pt x="0" y="0"/>
                </a:moveTo>
                <a:lnTo>
                  <a:pt x="8089317" y="0"/>
                </a:lnTo>
                <a:lnTo>
                  <a:pt x="8089317" y="1460325"/>
                </a:lnTo>
                <a:lnTo>
                  <a:pt x="0" y="1460325"/>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6" name="Freeform 16"/>
          <p:cNvSpPr/>
          <p:nvPr/>
        </p:nvSpPr>
        <p:spPr>
          <a:xfrm>
            <a:off x="14768410" y="-1028700"/>
            <a:ext cx="4398124" cy="3854356"/>
          </a:xfrm>
          <a:custGeom>
            <a:avLst/>
            <a:gdLst/>
            <a:ahLst/>
            <a:cxnLst/>
            <a:rect l="l" t="t" r="r" b="b"/>
            <a:pathLst>
              <a:path w="4398124" h="3854356">
                <a:moveTo>
                  <a:pt x="0" y="0"/>
                </a:moveTo>
                <a:lnTo>
                  <a:pt x="4398124" y="0"/>
                </a:lnTo>
                <a:lnTo>
                  <a:pt x="4398124" y="3854356"/>
                </a:lnTo>
                <a:lnTo>
                  <a:pt x="0" y="3854356"/>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17" name="Freeform 17"/>
          <p:cNvSpPr/>
          <p:nvPr/>
        </p:nvSpPr>
        <p:spPr>
          <a:xfrm flipH="1">
            <a:off x="-903881" y="-1028700"/>
            <a:ext cx="4099665" cy="3592798"/>
          </a:xfrm>
          <a:custGeom>
            <a:avLst/>
            <a:gdLst/>
            <a:ahLst/>
            <a:cxnLst/>
            <a:rect l="l" t="t" r="r" b="b"/>
            <a:pathLst>
              <a:path w="4099665" h="3592798">
                <a:moveTo>
                  <a:pt x="4099665" y="0"/>
                </a:moveTo>
                <a:lnTo>
                  <a:pt x="0" y="0"/>
                </a:lnTo>
                <a:lnTo>
                  <a:pt x="0" y="3592798"/>
                </a:lnTo>
                <a:lnTo>
                  <a:pt x="4099665" y="3592798"/>
                </a:lnTo>
                <a:lnTo>
                  <a:pt x="4099665" y="0"/>
                </a:lnTo>
                <a:close/>
              </a:path>
            </a:pathLst>
          </a:custGeom>
          <a:blipFill>
            <a:blip r:embed="rId13">
              <a:extLst>
                <a:ext uri="{96DAC541-7B7A-43D3-8B79-37D633B846F1}">
                  <asvg:svgBlip xmlns:asvg="http://schemas.microsoft.com/office/drawing/2016/SVG/main" r:embed="rId14"/>
                </a:ext>
              </a:extLst>
            </a:blip>
            <a:stretch>
              <a:fillRect/>
            </a:stretch>
          </a:blipFill>
        </p:spPr>
      </p:sp>
      <p:grpSp>
        <p:nvGrpSpPr>
          <p:cNvPr id="18" name="Group 18"/>
          <p:cNvGrpSpPr/>
          <p:nvPr/>
        </p:nvGrpSpPr>
        <p:grpSpPr>
          <a:xfrm>
            <a:off x="16542069" y="8861481"/>
            <a:ext cx="1434462" cy="1258508"/>
            <a:chOff x="0" y="0"/>
            <a:chExt cx="1912616" cy="1678011"/>
          </a:xfrm>
        </p:grpSpPr>
        <p:grpSp>
          <p:nvGrpSpPr>
            <p:cNvPr id="19" name="Group 19"/>
            <p:cNvGrpSpPr/>
            <p:nvPr/>
          </p:nvGrpSpPr>
          <p:grpSpPr>
            <a:xfrm>
              <a:off x="0" y="0"/>
              <a:ext cx="1912616" cy="1678011"/>
              <a:chOff x="0" y="0"/>
              <a:chExt cx="377801" cy="331459"/>
            </a:xfrm>
          </p:grpSpPr>
          <p:sp>
            <p:nvSpPr>
              <p:cNvPr id="20" name="Freeform 20"/>
              <p:cNvSpPr/>
              <p:nvPr/>
            </p:nvSpPr>
            <p:spPr>
              <a:xfrm>
                <a:off x="0" y="0"/>
                <a:ext cx="377801" cy="331459"/>
              </a:xfrm>
              <a:custGeom>
                <a:avLst/>
                <a:gdLst/>
                <a:ahLst/>
                <a:cxnLst/>
                <a:rect l="l" t="t" r="r" b="b"/>
                <a:pathLst>
                  <a:path w="377801" h="331459">
                    <a:moveTo>
                      <a:pt x="165729" y="0"/>
                    </a:moveTo>
                    <a:lnTo>
                      <a:pt x="212071" y="0"/>
                    </a:lnTo>
                    <a:cubicBezTo>
                      <a:pt x="256025" y="0"/>
                      <a:pt x="298179" y="17461"/>
                      <a:pt x="329260" y="48541"/>
                    </a:cubicBezTo>
                    <a:cubicBezTo>
                      <a:pt x="360340" y="79621"/>
                      <a:pt x="377801" y="121775"/>
                      <a:pt x="377801" y="165729"/>
                    </a:cubicBezTo>
                    <a:lnTo>
                      <a:pt x="377801" y="165729"/>
                    </a:lnTo>
                    <a:cubicBezTo>
                      <a:pt x="377801" y="257259"/>
                      <a:pt x="303601" y="331459"/>
                      <a:pt x="212071" y="331459"/>
                    </a:cubicBezTo>
                    <a:lnTo>
                      <a:pt x="165729" y="331459"/>
                    </a:lnTo>
                    <a:cubicBezTo>
                      <a:pt x="74200" y="331459"/>
                      <a:pt x="0" y="257259"/>
                      <a:pt x="0" y="165729"/>
                    </a:cubicBezTo>
                    <a:lnTo>
                      <a:pt x="0" y="165729"/>
                    </a:lnTo>
                    <a:cubicBezTo>
                      <a:pt x="0" y="74200"/>
                      <a:pt x="74200" y="0"/>
                      <a:pt x="165729" y="0"/>
                    </a:cubicBezTo>
                    <a:close/>
                  </a:path>
                </a:pathLst>
              </a:custGeom>
              <a:solidFill>
                <a:srgbClr val="C3A978"/>
              </a:solidFill>
              <a:ln w="47625" cap="rnd">
                <a:solidFill>
                  <a:srgbClr val="CAB386"/>
                </a:solidFill>
                <a:prstDash val="solid"/>
                <a:round/>
              </a:ln>
            </p:spPr>
          </p:sp>
          <p:sp>
            <p:nvSpPr>
              <p:cNvPr id="21" name="TextBox 21"/>
              <p:cNvSpPr txBox="1"/>
              <p:nvPr/>
            </p:nvSpPr>
            <p:spPr>
              <a:xfrm>
                <a:off x="0" y="-38100"/>
                <a:ext cx="377801" cy="369559"/>
              </a:xfrm>
              <a:prstGeom prst="rect">
                <a:avLst/>
              </a:prstGeom>
            </p:spPr>
            <p:txBody>
              <a:bodyPr lIns="50800" tIns="50800" rIns="50800" bIns="50800" rtlCol="0" anchor="ctr"/>
              <a:lstStyle/>
              <a:p>
                <a:pPr algn="ctr">
                  <a:lnSpc>
                    <a:spcPts val="2659"/>
                  </a:lnSpc>
                  <a:spcBef>
                    <a:spcPct val="0"/>
                  </a:spcBef>
                </a:pPr>
                <a:endParaRPr/>
              </a:p>
            </p:txBody>
          </p:sp>
        </p:grpSp>
        <p:sp>
          <p:nvSpPr>
            <p:cNvPr id="22" name="TextBox 22"/>
            <p:cNvSpPr txBox="1"/>
            <p:nvPr/>
          </p:nvSpPr>
          <p:spPr>
            <a:xfrm>
              <a:off x="312042" y="96017"/>
              <a:ext cx="1288532" cy="1302032"/>
            </a:xfrm>
            <a:prstGeom prst="rect">
              <a:avLst/>
            </a:prstGeom>
          </p:spPr>
          <p:txBody>
            <a:bodyPr lIns="0" tIns="0" rIns="0" bIns="0" rtlCol="0" anchor="t">
              <a:spAutoFit/>
            </a:bodyPr>
            <a:lstStyle/>
            <a:p>
              <a:pPr algn="ctr">
                <a:lnSpc>
                  <a:spcPts val="8025"/>
                </a:lnSpc>
              </a:pPr>
              <a:r>
                <a:rPr lang="en-US" sz="6079" spc="-255">
                  <a:solidFill>
                    <a:srgbClr val="000000"/>
                  </a:solidFill>
                  <a:latin typeface="Candal"/>
                  <a:ea typeface="Candal"/>
                  <a:cs typeface="Candal"/>
                  <a:sym typeface="Candal"/>
                </a:rPr>
                <a:t>4</a:t>
              </a:r>
            </a:p>
          </p:txBody>
        </p:sp>
      </p:grpSp>
      <p:sp>
        <p:nvSpPr>
          <p:cNvPr id="23" name="Freeform 23"/>
          <p:cNvSpPr/>
          <p:nvPr/>
        </p:nvSpPr>
        <p:spPr>
          <a:xfrm>
            <a:off x="351431" y="2567098"/>
            <a:ext cx="6332278" cy="5255791"/>
          </a:xfrm>
          <a:custGeom>
            <a:avLst/>
            <a:gdLst/>
            <a:ahLst/>
            <a:cxnLst/>
            <a:rect l="l" t="t" r="r" b="b"/>
            <a:pathLst>
              <a:path w="6332278" h="5255791">
                <a:moveTo>
                  <a:pt x="0" y="0"/>
                </a:moveTo>
                <a:lnTo>
                  <a:pt x="6332278" y="0"/>
                </a:lnTo>
                <a:lnTo>
                  <a:pt x="6332278" y="5255791"/>
                </a:lnTo>
                <a:lnTo>
                  <a:pt x="0" y="5255791"/>
                </a:lnTo>
                <a:lnTo>
                  <a:pt x="0" y="0"/>
                </a:lnTo>
                <a:close/>
              </a:path>
            </a:pathLst>
          </a:custGeom>
          <a:blipFill>
            <a:blip r:embed="rId15"/>
            <a:stretch>
              <a:fillRect/>
            </a:stretch>
          </a:blipFill>
        </p:spPr>
      </p:sp>
      <p:sp>
        <p:nvSpPr>
          <p:cNvPr id="24" name="TextBox 24"/>
          <p:cNvSpPr txBox="1"/>
          <p:nvPr/>
        </p:nvSpPr>
        <p:spPr>
          <a:xfrm>
            <a:off x="5539086" y="1695847"/>
            <a:ext cx="7164092" cy="854375"/>
          </a:xfrm>
          <a:prstGeom prst="rect">
            <a:avLst/>
          </a:prstGeom>
        </p:spPr>
        <p:txBody>
          <a:bodyPr lIns="0" tIns="0" rIns="0" bIns="0" rtlCol="0" anchor="t">
            <a:spAutoFit/>
          </a:bodyPr>
          <a:lstStyle/>
          <a:p>
            <a:pPr algn="ctr">
              <a:lnSpc>
                <a:spcPts val="6546"/>
              </a:lnSpc>
            </a:pPr>
            <a:r>
              <a:rPr lang="en-US" sz="6061" spc="-412">
                <a:solidFill>
                  <a:srgbClr val="DBCBAA"/>
                </a:solidFill>
                <a:latin typeface="Candal"/>
                <a:ea typeface="Candal"/>
                <a:cs typeface="Candal"/>
                <a:sym typeface="Candal"/>
              </a:rPr>
              <a:t>Masalah</a:t>
            </a:r>
          </a:p>
        </p:txBody>
      </p:sp>
      <p:sp>
        <p:nvSpPr>
          <p:cNvPr id="25" name="TextBox 25"/>
          <p:cNvSpPr txBox="1"/>
          <p:nvPr/>
        </p:nvSpPr>
        <p:spPr>
          <a:xfrm>
            <a:off x="7055868" y="3692678"/>
            <a:ext cx="7854637" cy="3523361"/>
          </a:xfrm>
          <a:prstGeom prst="rect">
            <a:avLst/>
          </a:prstGeom>
        </p:spPr>
        <p:txBody>
          <a:bodyPr lIns="0" tIns="0" rIns="0" bIns="0" rtlCol="0" anchor="t">
            <a:spAutoFit/>
          </a:bodyPr>
          <a:lstStyle/>
          <a:p>
            <a:pPr marL="559490" lvl="1" indent="-279745" algn="l">
              <a:lnSpc>
                <a:spcPts val="4016"/>
              </a:lnSpc>
              <a:buFont typeface="Arial"/>
              <a:buChar char="•"/>
            </a:pPr>
            <a:r>
              <a:rPr lang="en-US" sz="2591" spc="-176">
                <a:solidFill>
                  <a:srgbClr val="FFFFFF"/>
                </a:solidFill>
                <a:latin typeface="Public Sans"/>
                <a:ea typeface="Public Sans"/>
                <a:cs typeface="Public Sans"/>
                <a:sym typeface="Public Sans"/>
              </a:rPr>
              <a:t>Ketiadaan Dataset Terorganisir: Tidak ada dataset yang mencakup seluruh alfabet semaphore (A-Z) dengan variasi gerakan, sudut, dan latar belakang.</a:t>
            </a:r>
          </a:p>
          <a:p>
            <a:pPr marL="559490" lvl="1" indent="-279745" algn="l">
              <a:lnSpc>
                <a:spcPts val="4016"/>
              </a:lnSpc>
              <a:buFont typeface="Arial"/>
              <a:buChar char="•"/>
            </a:pPr>
            <a:r>
              <a:rPr lang="en-US" sz="2591" spc="-176">
                <a:solidFill>
                  <a:srgbClr val="FFFFFF"/>
                </a:solidFill>
                <a:latin typeface="Public Sans"/>
                <a:ea typeface="Public Sans"/>
                <a:cs typeface="Public Sans"/>
                <a:sym typeface="Public Sans"/>
              </a:rPr>
              <a:t>Data Terbatas: Data yang ada terbatas atau tidak terdokumentasi dengan baik, sehingga kurang efektif untuk pelatihan model AI.</a:t>
            </a:r>
          </a:p>
          <a:p>
            <a:pPr algn="l">
              <a:lnSpc>
                <a:spcPts val="4016"/>
              </a:lnSpc>
            </a:pPr>
            <a:endParaRPr lang="en-US" sz="2591" spc="-176">
              <a:solidFill>
                <a:srgbClr val="FFFFFF"/>
              </a:solidFill>
              <a:latin typeface="Public Sans"/>
              <a:ea typeface="Public Sans"/>
              <a:cs typeface="Public Sans"/>
              <a:sym typeface="Public San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5111" b="-15111"/>
            </a:stretch>
          </a:blipFill>
        </p:spPr>
      </p:sp>
      <p:sp>
        <p:nvSpPr>
          <p:cNvPr id="3" name="Freeform 3"/>
          <p:cNvSpPr/>
          <p:nvPr/>
        </p:nvSpPr>
        <p:spPr>
          <a:xfrm>
            <a:off x="2563792" y="9258300"/>
            <a:ext cx="7315200" cy="1303436"/>
          </a:xfrm>
          <a:custGeom>
            <a:avLst/>
            <a:gdLst/>
            <a:ahLst/>
            <a:cxnLst/>
            <a:rect l="l" t="t" r="r" b="b"/>
            <a:pathLst>
              <a:path w="7315200" h="1303436">
                <a:moveTo>
                  <a:pt x="0" y="0"/>
                </a:moveTo>
                <a:lnTo>
                  <a:pt x="7315200" y="0"/>
                </a:lnTo>
                <a:lnTo>
                  <a:pt x="7315200" y="1303436"/>
                </a:lnTo>
                <a:lnTo>
                  <a:pt x="0" y="13034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9503679" y="9258300"/>
            <a:ext cx="7315200" cy="1303436"/>
          </a:xfrm>
          <a:custGeom>
            <a:avLst/>
            <a:gdLst/>
            <a:ahLst/>
            <a:cxnLst/>
            <a:rect l="l" t="t" r="r" b="b"/>
            <a:pathLst>
              <a:path w="7315200" h="1303436">
                <a:moveTo>
                  <a:pt x="0" y="0"/>
                </a:moveTo>
                <a:lnTo>
                  <a:pt x="7315200" y="0"/>
                </a:lnTo>
                <a:lnTo>
                  <a:pt x="7315200" y="1303436"/>
                </a:lnTo>
                <a:lnTo>
                  <a:pt x="0" y="13034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5" name="Group 5"/>
          <p:cNvGrpSpPr/>
          <p:nvPr/>
        </p:nvGrpSpPr>
        <p:grpSpPr>
          <a:xfrm>
            <a:off x="0" y="-1909823"/>
            <a:ext cx="18288000" cy="12506000"/>
            <a:chOff x="0" y="0"/>
            <a:chExt cx="24384000" cy="16674667"/>
          </a:xfrm>
        </p:grpSpPr>
        <p:sp>
          <p:nvSpPr>
            <p:cNvPr id="6" name="Freeform 6"/>
            <p:cNvSpPr/>
            <p:nvPr/>
          </p:nvSpPr>
          <p:spPr>
            <a:xfrm>
              <a:off x="0" y="0"/>
              <a:ext cx="9189705" cy="9189705"/>
            </a:xfrm>
            <a:custGeom>
              <a:avLst/>
              <a:gdLst/>
              <a:ahLst/>
              <a:cxnLst/>
              <a:rect l="l" t="t" r="r" b="b"/>
              <a:pathLst>
                <a:path w="9189705" h="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7" name="Freeform 7"/>
            <p:cNvSpPr/>
            <p:nvPr/>
          </p:nvSpPr>
          <p:spPr>
            <a:xfrm>
              <a:off x="0" y="7484962"/>
              <a:ext cx="9189705" cy="9189705"/>
            </a:xfrm>
            <a:custGeom>
              <a:avLst/>
              <a:gdLst/>
              <a:ahLst/>
              <a:cxnLst/>
              <a:rect l="l" t="t" r="r" b="b"/>
              <a:pathLst>
                <a:path w="9189705" h="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8" name="Freeform 8"/>
            <p:cNvSpPr/>
            <p:nvPr/>
          </p:nvSpPr>
          <p:spPr>
            <a:xfrm>
              <a:off x="7597148" y="0"/>
              <a:ext cx="9189705" cy="9189705"/>
            </a:xfrm>
            <a:custGeom>
              <a:avLst/>
              <a:gdLst/>
              <a:ahLst/>
              <a:cxnLst/>
              <a:rect l="l" t="t" r="r" b="b"/>
              <a:pathLst>
                <a:path w="9189705" h="9189705">
                  <a:moveTo>
                    <a:pt x="0" y="0"/>
                  </a:moveTo>
                  <a:lnTo>
                    <a:pt x="9189704" y="0"/>
                  </a:lnTo>
                  <a:lnTo>
                    <a:pt x="9189704"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9" name="Freeform 9"/>
            <p:cNvSpPr/>
            <p:nvPr/>
          </p:nvSpPr>
          <p:spPr>
            <a:xfrm>
              <a:off x="7597148" y="7484962"/>
              <a:ext cx="9189705" cy="9189705"/>
            </a:xfrm>
            <a:custGeom>
              <a:avLst/>
              <a:gdLst/>
              <a:ahLst/>
              <a:cxnLst/>
              <a:rect l="l" t="t" r="r" b="b"/>
              <a:pathLst>
                <a:path w="9189705" h="9189705">
                  <a:moveTo>
                    <a:pt x="0" y="0"/>
                  </a:moveTo>
                  <a:lnTo>
                    <a:pt x="9189704" y="0"/>
                  </a:lnTo>
                  <a:lnTo>
                    <a:pt x="9189704"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10" name="Freeform 10"/>
            <p:cNvSpPr/>
            <p:nvPr/>
          </p:nvSpPr>
          <p:spPr>
            <a:xfrm>
              <a:off x="15194295" y="0"/>
              <a:ext cx="9189705" cy="9189705"/>
            </a:xfrm>
            <a:custGeom>
              <a:avLst/>
              <a:gdLst/>
              <a:ahLst/>
              <a:cxnLst/>
              <a:rect l="l" t="t" r="r" b="b"/>
              <a:pathLst>
                <a:path w="9189705" h="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11" name="Freeform 11"/>
            <p:cNvSpPr/>
            <p:nvPr/>
          </p:nvSpPr>
          <p:spPr>
            <a:xfrm>
              <a:off x="15194295" y="7484962"/>
              <a:ext cx="9189705" cy="9189705"/>
            </a:xfrm>
            <a:custGeom>
              <a:avLst/>
              <a:gdLst/>
              <a:ahLst/>
              <a:cxnLst/>
              <a:rect l="l" t="t" r="r" b="b"/>
              <a:pathLst>
                <a:path w="9189705" h="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grpSp>
      <p:sp>
        <p:nvSpPr>
          <p:cNvPr id="12" name="Freeform 12"/>
          <p:cNvSpPr/>
          <p:nvPr/>
        </p:nvSpPr>
        <p:spPr>
          <a:xfrm>
            <a:off x="-1027471" y="7822889"/>
            <a:ext cx="4128584" cy="2995100"/>
          </a:xfrm>
          <a:custGeom>
            <a:avLst/>
            <a:gdLst/>
            <a:ahLst/>
            <a:cxnLst/>
            <a:rect l="l" t="t" r="r" b="b"/>
            <a:pathLst>
              <a:path w="4128584" h="2995100">
                <a:moveTo>
                  <a:pt x="0" y="0"/>
                </a:moveTo>
                <a:lnTo>
                  <a:pt x="4128584" y="0"/>
                </a:lnTo>
                <a:lnTo>
                  <a:pt x="4128584" y="2995100"/>
                </a:lnTo>
                <a:lnTo>
                  <a:pt x="0" y="29951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3" name="Freeform 13"/>
          <p:cNvSpPr/>
          <p:nvPr/>
        </p:nvSpPr>
        <p:spPr>
          <a:xfrm>
            <a:off x="15195008" y="7822889"/>
            <a:ext cx="4128584" cy="2995100"/>
          </a:xfrm>
          <a:custGeom>
            <a:avLst/>
            <a:gdLst/>
            <a:ahLst/>
            <a:cxnLst/>
            <a:rect l="l" t="t" r="r" b="b"/>
            <a:pathLst>
              <a:path w="4128584" h="2995100">
                <a:moveTo>
                  <a:pt x="0" y="0"/>
                </a:moveTo>
                <a:lnTo>
                  <a:pt x="4128584" y="0"/>
                </a:lnTo>
                <a:lnTo>
                  <a:pt x="4128584" y="2995100"/>
                </a:lnTo>
                <a:lnTo>
                  <a:pt x="0" y="29951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4" name="Freeform 14"/>
          <p:cNvSpPr/>
          <p:nvPr/>
        </p:nvSpPr>
        <p:spPr>
          <a:xfrm>
            <a:off x="2423148" y="1514240"/>
            <a:ext cx="13441705" cy="7258520"/>
          </a:xfrm>
          <a:custGeom>
            <a:avLst/>
            <a:gdLst/>
            <a:ahLst/>
            <a:cxnLst/>
            <a:rect l="l" t="t" r="r" b="b"/>
            <a:pathLst>
              <a:path w="13441705" h="7258520">
                <a:moveTo>
                  <a:pt x="0" y="0"/>
                </a:moveTo>
                <a:lnTo>
                  <a:pt x="13441704" y="0"/>
                </a:lnTo>
                <a:lnTo>
                  <a:pt x="13441704" y="7258520"/>
                </a:lnTo>
                <a:lnTo>
                  <a:pt x="0" y="725852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5" name="Freeform 15"/>
          <p:cNvSpPr/>
          <p:nvPr/>
        </p:nvSpPr>
        <p:spPr>
          <a:xfrm>
            <a:off x="4937439" y="1365331"/>
            <a:ext cx="8089317" cy="1460325"/>
          </a:xfrm>
          <a:custGeom>
            <a:avLst/>
            <a:gdLst/>
            <a:ahLst/>
            <a:cxnLst/>
            <a:rect l="l" t="t" r="r" b="b"/>
            <a:pathLst>
              <a:path w="8089317" h="1460325">
                <a:moveTo>
                  <a:pt x="0" y="0"/>
                </a:moveTo>
                <a:lnTo>
                  <a:pt x="8089317" y="0"/>
                </a:lnTo>
                <a:lnTo>
                  <a:pt x="8089317" y="1460325"/>
                </a:lnTo>
                <a:lnTo>
                  <a:pt x="0" y="1460325"/>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6" name="Freeform 16"/>
          <p:cNvSpPr/>
          <p:nvPr/>
        </p:nvSpPr>
        <p:spPr>
          <a:xfrm>
            <a:off x="14768410" y="-1028700"/>
            <a:ext cx="4398124" cy="3854356"/>
          </a:xfrm>
          <a:custGeom>
            <a:avLst/>
            <a:gdLst/>
            <a:ahLst/>
            <a:cxnLst/>
            <a:rect l="l" t="t" r="r" b="b"/>
            <a:pathLst>
              <a:path w="4398124" h="3854356">
                <a:moveTo>
                  <a:pt x="0" y="0"/>
                </a:moveTo>
                <a:lnTo>
                  <a:pt x="4398124" y="0"/>
                </a:lnTo>
                <a:lnTo>
                  <a:pt x="4398124" y="3854356"/>
                </a:lnTo>
                <a:lnTo>
                  <a:pt x="0" y="3854356"/>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17" name="Freeform 17"/>
          <p:cNvSpPr/>
          <p:nvPr/>
        </p:nvSpPr>
        <p:spPr>
          <a:xfrm flipH="1">
            <a:off x="-903881" y="-1028700"/>
            <a:ext cx="4099665" cy="3592798"/>
          </a:xfrm>
          <a:custGeom>
            <a:avLst/>
            <a:gdLst/>
            <a:ahLst/>
            <a:cxnLst/>
            <a:rect l="l" t="t" r="r" b="b"/>
            <a:pathLst>
              <a:path w="4099665" h="3592798">
                <a:moveTo>
                  <a:pt x="4099665" y="0"/>
                </a:moveTo>
                <a:lnTo>
                  <a:pt x="0" y="0"/>
                </a:lnTo>
                <a:lnTo>
                  <a:pt x="0" y="3592798"/>
                </a:lnTo>
                <a:lnTo>
                  <a:pt x="4099665" y="3592798"/>
                </a:lnTo>
                <a:lnTo>
                  <a:pt x="4099665" y="0"/>
                </a:lnTo>
                <a:close/>
              </a:path>
            </a:pathLst>
          </a:custGeom>
          <a:blipFill>
            <a:blip r:embed="rId13">
              <a:extLst>
                <a:ext uri="{96DAC541-7B7A-43D3-8B79-37D633B846F1}">
                  <asvg:svgBlip xmlns:asvg="http://schemas.microsoft.com/office/drawing/2016/SVG/main" r:embed="rId14"/>
                </a:ext>
              </a:extLst>
            </a:blip>
            <a:stretch>
              <a:fillRect/>
            </a:stretch>
          </a:blipFill>
        </p:spPr>
      </p:sp>
      <p:grpSp>
        <p:nvGrpSpPr>
          <p:cNvPr id="18" name="Group 18"/>
          <p:cNvGrpSpPr/>
          <p:nvPr/>
        </p:nvGrpSpPr>
        <p:grpSpPr>
          <a:xfrm>
            <a:off x="16542069" y="8861481"/>
            <a:ext cx="1434462" cy="1258508"/>
            <a:chOff x="0" y="0"/>
            <a:chExt cx="1912616" cy="1678011"/>
          </a:xfrm>
        </p:grpSpPr>
        <p:grpSp>
          <p:nvGrpSpPr>
            <p:cNvPr id="19" name="Group 19"/>
            <p:cNvGrpSpPr/>
            <p:nvPr/>
          </p:nvGrpSpPr>
          <p:grpSpPr>
            <a:xfrm>
              <a:off x="0" y="0"/>
              <a:ext cx="1912616" cy="1678011"/>
              <a:chOff x="0" y="0"/>
              <a:chExt cx="377801" cy="331459"/>
            </a:xfrm>
          </p:grpSpPr>
          <p:sp>
            <p:nvSpPr>
              <p:cNvPr id="20" name="Freeform 20"/>
              <p:cNvSpPr/>
              <p:nvPr/>
            </p:nvSpPr>
            <p:spPr>
              <a:xfrm>
                <a:off x="0" y="0"/>
                <a:ext cx="377801" cy="331459"/>
              </a:xfrm>
              <a:custGeom>
                <a:avLst/>
                <a:gdLst/>
                <a:ahLst/>
                <a:cxnLst/>
                <a:rect l="l" t="t" r="r" b="b"/>
                <a:pathLst>
                  <a:path w="377801" h="331459">
                    <a:moveTo>
                      <a:pt x="165729" y="0"/>
                    </a:moveTo>
                    <a:lnTo>
                      <a:pt x="212071" y="0"/>
                    </a:lnTo>
                    <a:cubicBezTo>
                      <a:pt x="256025" y="0"/>
                      <a:pt x="298179" y="17461"/>
                      <a:pt x="329260" y="48541"/>
                    </a:cubicBezTo>
                    <a:cubicBezTo>
                      <a:pt x="360340" y="79621"/>
                      <a:pt x="377801" y="121775"/>
                      <a:pt x="377801" y="165729"/>
                    </a:cubicBezTo>
                    <a:lnTo>
                      <a:pt x="377801" y="165729"/>
                    </a:lnTo>
                    <a:cubicBezTo>
                      <a:pt x="377801" y="257259"/>
                      <a:pt x="303601" y="331459"/>
                      <a:pt x="212071" y="331459"/>
                    </a:cubicBezTo>
                    <a:lnTo>
                      <a:pt x="165729" y="331459"/>
                    </a:lnTo>
                    <a:cubicBezTo>
                      <a:pt x="74200" y="331459"/>
                      <a:pt x="0" y="257259"/>
                      <a:pt x="0" y="165729"/>
                    </a:cubicBezTo>
                    <a:lnTo>
                      <a:pt x="0" y="165729"/>
                    </a:lnTo>
                    <a:cubicBezTo>
                      <a:pt x="0" y="74200"/>
                      <a:pt x="74200" y="0"/>
                      <a:pt x="165729" y="0"/>
                    </a:cubicBezTo>
                    <a:close/>
                  </a:path>
                </a:pathLst>
              </a:custGeom>
              <a:solidFill>
                <a:srgbClr val="C3A978"/>
              </a:solidFill>
              <a:ln w="47625" cap="rnd">
                <a:solidFill>
                  <a:srgbClr val="CAB386"/>
                </a:solidFill>
                <a:prstDash val="solid"/>
                <a:round/>
              </a:ln>
            </p:spPr>
          </p:sp>
          <p:sp>
            <p:nvSpPr>
              <p:cNvPr id="21" name="TextBox 21"/>
              <p:cNvSpPr txBox="1"/>
              <p:nvPr/>
            </p:nvSpPr>
            <p:spPr>
              <a:xfrm>
                <a:off x="0" y="-38100"/>
                <a:ext cx="377801" cy="369559"/>
              </a:xfrm>
              <a:prstGeom prst="rect">
                <a:avLst/>
              </a:prstGeom>
            </p:spPr>
            <p:txBody>
              <a:bodyPr lIns="50800" tIns="50800" rIns="50800" bIns="50800" rtlCol="0" anchor="ctr"/>
              <a:lstStyle/>
              <a:p>
                <a:pPr algn="ctr">
                  <a:lnSpc>
                    <a:spcPts val="2659"/>
                  </a:lnSpc>
                  <a:spcBef>
                    <a:spcPct val="0"/>
                  </a:spcBef>
                </a:pPr>
                <a:endParaRPr/>
              </a:p>
            </p:txBody>
          </p:sp>
        </p:grpSp>
        <p:sp>
          <p:nvSpPr>
            <p:cNvPr id="22" name="TextBox 22"/>
            <p:cNvSpPr txBox="1"/>
            <p:nvPr/>
          </p:nvSpPr>
          <p:spPr>
            <a:xfrm>
              <a:off x="312042" y="96017"/>
              <a:ext cx="1288532" cy="1302032"/>
            </a:xfrm>
            <a:prstGeom prst="rect">
              <a:avLst/>
            </a:prstGeom>
          </p:spPr>
          <p:txBody>
            <a:bodyPr lIns="0" tIns="0" rIns="0" bIns="0" rtlCol="0" anchor="t">
              <a:spAutoFit/>
            </a:bodyPr>
            <a:lstStyle/>
            <a:p>
              <a:pPr algn="ctr">
                <a:lnSpc>
                  <a:spcPts val="8025"/>
                </a:lnSpc>
              </a:pPr>
              <a:r>
                <a:rPr lang="en-US" sz="6079" spc="-255">
                  <a:solidFill>
                    <a:srgbClr val="000000"/>
                  </a:solidFill>
                  <a:latin typeface="Candal"/>
                  <a:ea typeface="Candal"/>
                  <a:cs typeface="Candal"/>
                  <a:sym typeface="Candal"/>
                </a:rPr>
                <a:t>5</a:t>
              </a:r>
            </a:p>
          </p:txBody>
        </p:sp>
      </p:grpSp>
      <p:sp>
        <p:nvSpPr>
          <p:cNvPr id="23" name="Freeform 23"/>
          <p:cNvSpPr/>
          <p:nvPr/>
        </p:nvSpPr>
        <p:spPr>
          <a:xfrm>
            <a:off x="4597384" y="898478"/>
            <a:ext cx="9047496" cy="9047496"/>
          </a:xfrm>
          <a:custGeom>
            <a:avLst/>
            <a:gdLst/>
            <a:ahLst/>
            <a:cxnLst/>
            <a:rect l="l" t="t" r="r" b="b"/>
            <a:pathLst>
              <a:path w="9047496" h="9047496">
                <a:moveTo>
                  <a:pt x="0" y="0"/>
                </a:moveTo>
                <a:lnTo>
                  <a:pt x="9047496" y="0"/>
                </a:lnTo>
                <a:lnTo>
                  <a:pt x="9047496" y="9047496"/>
                </a:lnTo>
                <a:lnTo>
                  <a:pt x="0" y="9047496"/>
                </a:lnTo>
                <a:lnTo>
                  <a:pt x="0" y="0"/>
                </a:lnTo>
                <a:close/>
              </a:path>
            </a:pathLst>
          </a:custGeom>
          <a:blipFill>
            <a:blip r:embed="rId15"/>
            <a:stretch>
              <a:fillRect/>
            </a:stretch>
          </a:blipFill>
        </p:spPr>
      </p:sp>
      <p:sp>
        <p:nvSpPr>
          <p:cNvPr id="24" name="TextBox 24"/>
          <p:cNvSpPr txBox="1"/>
          <p:nvPr/>
        </p:nvSpPr>
        <p:spPr>
          <a:xfrm>
            <a:off x="5539086" y="1695847"/>
            <a:ext cx="7164092" cy="854375"/>
          </a:xfrm>
          <a:prstGeom prst="rect">
            <a:avLst/>
          </a:prstGeom>
        </p:spPr>
        <p:txBody>
          <a:bodyPr lIns="0" tIns="0" rIns="0" bIns="0" rtlCol="0" anchor="t">
            <a:spAutoFit/>
          </a:bodyPr>
          <a:lstStyle/>
          <a:p>
            <a:pPr algn="ctr">
              <a:lnSpc>
                <a:spcPts val="6546"/>
              </a:lnSpc>
            </a:pPr>
            <a:r>
              <a:rPr lang="en-US" sz="6061" spc="-412">
                <a:solidFill>
                  <a:srgbClr val="DBCBAA"/>
                </a:solidFill>
                <a:latin typeface="Candal"/>
                <a:ea typeface="Candal"/>
                <a:cs typeface="Candal"/>
                <a:sym typeface="Candal"/>
              </a:rPr>
              <a:t>Solusi</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5111" b="-15111"/>
            </a:stretch>
          </a:blipFill>
        </p:spPr>
      </p:sp>
      <p:sp>
        <p:nvSpPr>
          <p:cNvPr id="3" name="Freeform 3"/>
          <p:cNvSpPr/>
          <p:nvPr/>
        </p:nvSpPr>
        <p:spPr>
          <a:xfrm>
            <a:off x="2563792" y="9258300"/>
            <a:ext cx="7315200" cy="1303436"/>
          </a:xfrm>
          <a:custGeom>
            <a:avLst/>
            <a:gdLst/>
            <a:ahLst/>
            <a:cxnLst/>
            <a:rect l="l" t="t" r="r" b="b"/>
            <a:pathLst>
              <a:path w="7315200" h="1303436">
                <a:moveTo>
                  <a:pt x="0" y="0"/>
                </a:moveTo>
                <a:lnTo>
                  <a:pt x="7315200" y="0"/>
                </a:lnTo>
                <a:lnTo>
                  <a:pt x="7315200" y="1303436"/>
                </a:lnTo>
                <a:lnTo>
                  <a:pt x="0" y="13034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9503679" y="9258300"/>
            <a:ext cx="7315200" cy="1303436"/>
          </a:xfrm>
          <a:custGeom>
            <a:avLst/>
            <a:gdLst/>
            <a:ahLst/>
            <a:cxnLst/>
            <a:rect l="l" t="t" r="r" b="b"/>
            <a:pathLst>
              <a:path w="7315200" h="1303436">
                <a:moveTo>
                  <a:pt x="0" y="0"/>
                </a:moveTo>
                <a:lnTo>
                  <a:pt x="7315200" y="0"/>
                </a:lnTo>
                <a:lnTo>
                  <a:pt x="7315200" y="1303436"/>
                </a:lnTo>
                <a:lnTo>
                  <a:pt x="0" y="13034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5" name="Group 5"/>
          <p:cNvGrpSpPr/>
          <p:nvPr/>
        </p:nvGrpSpPr>
        <p:grpSpPr>
          <a:xfrm>
            <a:off x="0" y="-1909823"/>
            <a:ext cx="18288000" cy="12506000"/>
            <a:chOff x="0" y="0"/>
            <a:chExt cx="24384000" cy="16674667"/>
          </a:xfrm>
        </p:grpSpPr>
        <p:sp>
          <p:nvSpPr>
            <p:cNvPr id="6" name="Freeform 6"/>
            <p:cNvSpPr/>
            <p:nvPr/>
          </p:nvSpPr>
          <p:spPr>
            <a:xfrm>
              <a:off x="0" y="0"/>
              <a:ext cx="9189705" cy="9189705"/>
            </a:xfrm>
            <a:custGeom>
              <a:avLst/>
              <a:gdLst/>
              <a:ahLst/>
              <a:cxnLst/>
              <a:rect l="l" t="t" r="r" b="b"/>
              <a:pathLst>
                <a:path w="9189705" h="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7" name="Freeform 7"/>
            <p:cNvSpPr/>
            <p:nvPr/>
          </p:nvSpPr>
          <p:spPr>
            <a:xfrm>
              <a:off x="0" y="7484962"/>
              <a:ext cx="9189705" cy="9189705"/>
            </a:xfrm>
            <a:custGeom>
              <a:avLst/>
              <a:gdLst/>
              <a:ahLst/>
              <a:cxnLst/>
              <a:rect l="l" t="t" r="r" b="b"/>
              <a:pathLst>
                <a:path w="9189705" h="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8" name="Freeform 8"/>
            <p:cNvSpPr/>
            <p:nvPr/>
          </p:nvSpPr>
          <p:spPr>
            <a:xfrm>
              <a:off x="7597148" y="0"/>
              <a:ext cx="9189705" cy="9189705"/>
            </a:xfrm>
            <a:custGeom>
              <a:avLst/>
              <a:gdLst/>
              <a:ahLst/>
              <a:cxnLst/>
              <a:rect l="l" t="t" r="r" b="b"/>
              <a:pathLst>
                <a:path w="9189705" h="9189705">
                  <a:moveTo>
                    <a:pt x="0" y="0"/>
                  </a:moveTo>
                  <a:lnTo>
                    <a:pt x="9189704" y="0"/>
                  </a:lnTo>
                  <a:lnTo>
                    <a:pt x="9189704"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9" name="Freeform 9"/>
            <p:cNvSpPr/>
            <p:nvPr/>
          </p:nvSpPr>
          <p:spPr>
            <a:xfrm>
              <a:off x="7597148" y="7484962"/>
              <a:ext cx="9189705" cy="9189705"/>
            </a:xfrm>
            <a:custGeom>
              <a:avLst/>
              <a:gdLst/>
              <a:ahLst/>
              <a:cxnLst/>
              <a:rect l="l" t="t" r="r" b="b"/>
              <a:pathLst>
                <a:path w="9189705" h="9189705">
                  <a:moveTo>
                    <a:pt x="0" y="0"/>
                  </a:moveTo>
                  <a:lnTo>
                    <a:pt x="9189704" y="0"/>
                  </a:lnTo>
                  <a:lnTo>
                    <a:pt x="9189704"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10" name="Freeform 10"/>
            <p:cNvSpPr/>
            <p:nvPr/>
          </p:nvSpPr>
          <p:spPr>
            <a:xfrm>
              <a:off x="15194295" y="0"/>
              <a:ext cx="9189705" cy="9189705"/>
            </a:xfrm>
            <a:custGeom>
              <a:avLst/>
              <a:gdLst/>
              <a:ahLst/>
              <a:cxnLst/>
              <a:rect l="l" t="t" r="r" b="b"/>
              <a:pathLst>
                <a:path w="9189705" h="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11" name="Freeform 11"/>
            <p:cNvSpPr/>
            <p:nvPr/>
          </p:nvSpPr>
          <p:spPr>
            <a:xfrm>
              <a:off x="15194295" y="7484962"/>
              <a:ext cx="9189705" cy="9189705"/>
            </a:xfrm>
            <a:custGeom>
              <a:avLst/>
              <a:gdLst/>
              <a:ahLst/>
              <a:cxnLst/>
              <a:rect l="l" t="t" r="r" b="b"/>
              <a:pathLst>
                <a:path w="9189705" h="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grpSp>
      <p:sp>
        <p:nvSpPr>
          <p:cNvPr id="12" name="Freeform 12"/>
          <p:cNvSpPr/>
          <p:nvPr/>
        </p:nvSpPr>
        <p:spPr>
          <a:xfrm>
            <a:off x="-1027471" y="7822889"/>
            <a:ext cx="4128584" cy="2995100"/>
          </a:xfrm>
          <a:custGeom>
            <a:avLst/>
            <a:gdLst/>
            <a:ahLst/>
            <a:cxnLst/>
            <a:rect l="l" t="t" r="r" b="b"/>
            <a:pathLst>
              <a:path w="4128584" h="2995100">
                <a:moveTo>
                  <a:pt x="0" y="0"/>
                </a:moveTo>
                <a:lnTo>
                  <a:pt x="4128584" y="0"/>
                </a:lnTo>
                <a:lnTo>
                  <a:pt x="4128584" y="2995100"/>
                </a:lnTo>
                <a:lnTo>
                  <a:pt x="0" y="29951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3" name="Freeform 13"/>
          <p:cNvSpPr/>
          <p:nvPr/>
        </p:nvSpPr>
        <p:spPr>
          <a:xfrm>
            <a:off x="15195008" y="7822889"/>
            <a:ext cx="4128584" cy="2995100"/>
          </a:xfrm>
          <a:custGeom>
            <a:avLst/>
            <a:gdLst/>
            <a:ahLst/>
            <a:cxnLst/>
            <a:rect l="l" t="t" r="r" b="b"/>
            <a:pathLst>
              <a:path w="4128584" h="2995100">
                <a:moveTo>
                  <a:pt x="0" y="0"/>
                </a:moveTo>
                <a:lnTo>
                  <a:pt x="4128584" y="0"/>
                </a:lnTo>
                <a:lnTo>
                  <a:pt x="4128584" y="2995100"/>
                </a:lnTo>
                <a:lnTo>
                  <a:pt x="0" y="29951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4" name="Freeform 14"/>
          <p:cNvSpPr/>
          <p:nvPr/>
        </p:nvSpPr>
        <p:spPr>
          <a:xfrm>
            <a:off x="2423148" y="1514240"/>
            <a:ext cx="13441705" cy="7258520"/>
          </a:xfrm>
          <a:custGeom>
            <a:avLst/>
            <a:gdLst/>
            <a:ahLst/>
            <a:cxnLst/>
            <a:rect l="l" t="t" r="r" b="b"/>
            <a:pathLst>
              <a:path w="13441705" h="7258520">
                <a:moveTo>
                  <a:pt x="0" y="0"/>
                </a:moveTo>
                <a:lnTo>
                  <a:pt x="13441704" y="0"/>
                </a:lnTo>
                <a:lnTo>
                  <a:pt x="13441704" y="7258520"/>
                </a:lnTo>
                <a:lnTo>
                  <a:pt x="0" y="725852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5" name="Freeform 15"/>
          <p:cNvSpPr/>
          <p:nvPr/>
        </p:nvSpPr>
        <p:spPr>
          <a:xfrm>
            <a:off x="7638460" y="4343177"/>
            <a:ext cx="8089317" cy="1460325"/>
          </a:xfrm>
          <a:custGeom>
            <a:avLst/>
            <a:gdLst/>
            <a:ahLst/>
            <a:cxnLst/>
            <a:rect l="l" t="t" r="r" b="b"/>
            <a:pathLst>
              <a:path w="8089317" h="1460325">
                <a:moveTo>
                  <a:pt x="0" y="0"/>
                </a:moveTo>
                <a:lnTo>
                  <a:pt x="8089317" y="0"/>
                </a:lnTo>
                <a:lnTo>
                  <a:pt x="8089317" y="1460326"/>
                </a:lnTo>
                <a:lnTo>
                  <a:pt x="0" y="1460326"/>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6" name="Freeform 16"/>
          <p:cNvSpPr/>
          <p:nvPr/>
        </p:nvSpPr>
        <p:spPr>
          <a:xfrm>
            <a:off x="14768410" y="-1028700"/>
            <a:ext cx="4398124" cy="3854356"/>
          </a:xfrm>
          <a:custGeom>
            <a:avLst/>
            <a:gdLst/>
            <a:ahLst/>
            <a:cxnLst/>
            <a:rect l="l" t="t" r="r" b="b"/>
            <a:pathLst>
              <a:path w="4398124" h="3854356">
                <a:moveTo>
                  <a:pt x="0" y="0"/>
                </a:moveTo>
                <a:lnTo>
                  <a:pt x="4398124" y="0"/>
                </a:lnTo>
                <a:lnTo>
                  <a:pt x="4398124" y="3854356"/>
                </a:lnTo>
                <a:lnTo>
                  <a:pt x="0" y="3854356"/>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17" name="Freeform 17"/>
          <p:cNvSpPr/>
          <p:nvPr/>
        </p:nvSpPr>
        <p:spPr>
          <a:xfrm flipH="1">
            <a:off x="-903881" y="-1028700"/>
            <a:ext cx="4099665" cy="3592798"/>
          </a:xfrm>
          <a:custGeom>
            <a:avLst/>
            <a:gdLst/>
            <a:ahLst/>
            <a:cxnLst/>
            <a:rect l="l" t="t" r="r" b="b"/>
            <a:pathLst>
              <a:path w="4099665" h="3592798">
                <a:moveTo>
                  <a:pt x="4099665" y="0"/>
                </a:moveTo>
                <a:lnTo>
                  <a:pt x="0" y="0"/>
                </a:lnTo>
                <a:lnTo>
                  <a:pt x="0" y="3592798"/>
                </a:lnTo>
                <a:lnTo>
                  <a:pt x="4099665" y="3592798"/>
                </a:lnTo>
                <a:lnTo>
                  <a:pt x="4099665" y="0"/>
                </a:lnTo>
                <a:close/>
              </a:path>
            </a:pathLst>
          </a:custGeom>
          <a:blipFill>
            <a:blip r:embed="rId13">
              <a:extLst>
                <a:ext uri="{96DAC541-7B7A-43D3-8B79-37D633B846F1}">
                  <asvg:svgBlip xmlns:asvg="http://schemas.microsoft.com/office/drawing/2016/SVG/main" r:embed="rId14"/>
                </a:ext>
              </a:extLst>
            </a:blip>
            <a:stretch>
              <a:fillRect/>
            </a:stretch>
          </a:blipFill>
        </p:spPr>
      </p:sp>
      <p:grpSp>
        <p:nvGrpSpPr>
          <p:cNvPr id="18" name="Group 18"/>
          <p:cNvGrpSpPr/>
          <p:nvPr/>
        </p:nvGrpSpPr>
        <p:grpSpPr>
          <a:xfrm>
            <a:off x="16542069" y="8861481"/>
            <a:ext cx="1434462" cy="1258508"/>
            <a:chOff x="0" y="0"/>
            <a:chExt cx="1912616" cy="1678011"/>
          </a:xfrm>
        </p:grpSpPr>
        <p:grpSp>
          <p:nvGrpSpPr>
            <p:cNvPr id="19" name="Group 19"/>
            <p:cNvGrpSpPr/>
            <p:nvPr/>
          </p:nvGrpSpPr>
          <p:grpSpPr>
            <a:xfrm>
              <a:off x="0" y="0"/>
              <a:ext cx="1912616" cy="1678011"/>
              <a:chOff x="0" y="0"/>
              <a:chExt cx="377801" cy="331459"/>
            </a:xfrm>
          </p:grpSpPr>
          <p:sp>
            <p:nvSpPr>
              <p:cNvPr id="20" name="Freeform 20"/>
              <p:cNvSpPr/>
              <p:nvPr/>
            </p:nvSpPr>
            <p:spPr>
              <a:xfrm>
                <a:off x="0" y="0"/>
                <a:ext cx="377801" cy="331459"/>
              </a:xfrm>
              <a:custGeom>
                <a:avLst/>
                <a:gdLst/>
                <a:ahLst/>
                <a:cxnLst/>
                <a:rect l="l" t="t" r="r" b="b"/>
                <a:pathLst>
                  <a:path w="377801" h="331459">
                    <a:moveTo>
                      <a:pt x="165729" y="0"/>
                    </a:moveTo>
                    <a:lnTo>
                      <a:pt x="212071" y="0"/>
                    </a:lnTo>
                    <a:cubicBezTo>
                      <a:pt x="256025" y="0"/>
                      <a:pt x="298179" y="17461"/>
                      <a:pt x="329260" y="48541"/>
                    </a:cubicBezTo>
                    <a:cubicBezTo>
                      <a:pt x="360340" y="79621"/>
                      <a:pt x="377801" y="121775"/>
                      <a:pt x="377801" y="165729"/>
                    </a:cubicBezTo>
                    <a:lnTo>
                      <a:pt x="377801" y="165729"/>
                    </a:lnTo>
                    <a:cubicBezTo>
                      <a:pt x="377801" y="257259"/>
                      <a:pt x="303601" y="331459"/>
                      <a:pt x="212071" y="331459"/>
                    </a:cubicBezTo>
                    <a:lnTo>
                      <a:pt x="165729" y="331459"/>
                    </a:lnTo>
                    <a:cubicBezTo>
                      <a:pt x="74200" y="331459"/>
                      <a:pt x="0" y="257259"/>
                      <a:pt x="0" y="165729"/>
                    </a:cubicBezTo>
                    <a:lnTo>
                      <a:pt x="0" y="165729"/>
                    </a:lnTo>
                    <a:cubicBezTo>
                      <a:pt x="0" y="74200"/>
                      <a:pt x="74200" y="0"/>
                      <a:pt x="165729" y="0"/>
                    </a:cubicBezTo>
                    <a:close/>
                  </a:path>
                </a:pathLst>
              </a:custGeom>
              <a:solidFill>
                <a:srgbClr val="C3A978"/>
              </a:solidFill>
              <a:ln w="47625" cap="rnd">
                <a:solidFill>
                  <a:srgbClr val="CAB386"/>
                </a:solidFill>
                <a:prstDash val="solid"/>
                <a:round/>
              </a:ln>
            </p:spPr>
          </p:sp>
          <p:sp>
            <p:nvSpPr>
              <p:cNvPr id="21" name="TextBox 21"/>
              <p:cNvSpPr txBox="1"/>
              <p:nvPr/>
            </p:nvSpPr>
            <p:spPr>
              <a:xfrm>
                <a:off x="0" y="-38100"/>
                <a:ext cx="377801" cy="369559"/>
              </a:xfrm>
              <a:prstGeom prst="rect">
                <a:avLst/>
              </a:prstGeom>
            </p:spPr>
            <p:txBody>
              <a:bodyPr lIns="50800" tIns="50800" rIns="50800" bIns="50800" rtlCol="0" anchor="ctr"/>
              <a:lstStyle/>
              <a:p>
                <a:pPr algn="ctr">
                  <a:lnSpc>
                    <a:spcPts val="2659"/>
                  </a:lnSpc>
                  <a:spcBef>
                    <a:spcPct val="0"/>
                  </a:spcBef>
                </a:pPr>
                <a:endParaRPr/>
              </a:p>
            </p:txBody>
          </p:sp>
        </p:grpSp>
        <p:sp>
          <p:nvSpPr>
            <p:cNvPr id="22" name="TextBox 22"/>
            <p:cNvSpPr txBox="1"/>
            <p:nvPr/>
          </p:nvSpPr>
          <p:spPr>
            <a:xfrm>
              <a:off x="312042" y="96017"/>
              <a:ext cx="1288532" cy="1302032"/>
            </a:xfrm>
            <a:prstGeom prst="rect">
              <a:avLst/>
            </a:prstGeom>
          </p:spPr>
          <p:txBody>
            <a:bodyPr lIns="0" tIns="0" rIns="0" bIns="0" rtlCol="0" anchor="t">
              <a:spAutoFit/>
            </a:bodyPr>
            <a:lstStyle/>
            <a:p>
              <a:pPr algn="ctr">
                <a:lnSpc>
                  <a:spcPts val="8025"/>
                </a:lnSpc>
              </a:pPr>
              <a:r>
                <a:rPr lang="en-US" sz="6079" spc="-255">
                  <a:solidFill>
                    <a:srgbClr val="000000"/>
                  </a:solidFill>
                  <a:latin typeface="Candal"/>
                  <a:ea typeface="Candal"/>
                  <a:cs typeface="Candal"/>
                  <a:sym typeface="Candal"/>
                </a:rPr>
                <a:t>6</a:t>
              </a:r>
            </a:p>
          </p:txBody>
        </p:sp>
      </p:grpSp>
      <p:sp>
        <p:nvSpPr>
          <p:cNvPr id="23" name="Freeform 23"/>
          <p:cNvSpPr/>
          <p:nvPr/>
        </p:nvSpPr>
        <p:spPr>
          <a:xfrm>
            <a:off x="2134688" y="2089697"/>
            <a:ext cx="6068428" cy="6068428"/>
          </a:xfrm>
          <a:custGeom>
            <a:avLst/>
            <a:gdLst/>
            <a:ahLst/>
            <a:cxnLst/>
            <a:rect l="l" t="t" r="r" b="b"/>
            <a:pathLst>
              <a:path w="6068428" h="6068428">
                <a:moveTo>
                  <a:pt x="0" y="0"/>
                </a:moveTo>
                <a:lnTo>
                  <a:pt x="6068428" y="0"/>
                </a:lnTo>
                <a:lnTo>
                  <a:pt x="6068428" y="6068429"/>
                </a:lnTo>
                <a:lnTo>
                  <a:pt x="0" y="6068429"/>
                </a:lnTo>
                <a:lnTo>
                  <a:pt x="0" y="0"/>
                </a:lnTo>
                <a:close/>
              </a:path>
            </a:pathLst>
          </a:custGeom>
          <a:blipFill>
            <a:blip r:embed="rId15"/>
            <a:stretch>
              <a:fillRect/>
            </a:stretch>
          </a:blipFill>
        </p:spPr>
      </p:sp>
      <p:sp>
        <p:nvSpPr>
          <p:cNvPr id="24" name="TextBox 24"/>
          <p:cNvSpPr txBox="1"/>
          <p:nvPr/>
        </p:nvSpPr>
        <p:spPr>
          <a:xfrm>
            <a:off x="8030916" y="4707112"/>
            <a:ext cx="7164092" cy="789605"/>
          </a:xfrm>
          <a:prstGeom prst="rect">
            <a:avLst/>
          </a:prstGeom>
        </p:spPr>
        <p:txBody>
          <a:bodyPr lIns="0" tIns="0" rIns="0" bIns="0" rtlCol="0" anchor="t">
            <a:spAutoFit/>
          </a:bodyPr>
          <a:lstStyle/>
          <a:p>
            <a:pPr algn="ctr">
              <a:lnSpc>
                <a:spcPts val="6006"/>
              </a:lnSpc>
            </a:pPr>
            <a:r>
              <a:rPr lang="en-US" sz="5561" spc="-378">
                <a:solidFill>
                  <a:srgbClr val="DBCBAA"/>
                </a:solidFill>
                <a:latin typeface="Candal"/>
                <a:ea typeface="Candal"/>
                <a:cs typeface="Candal"/>
                <a:sym typeface="Candal"/>
              </a:rPr>
              <a:t>Pembuatan Model</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5111" b="-15111"/>
            </a:stretch>
          </a:blipFill>
        </p:spPr>
      </p:sp>
      <p:sp>
        <p:nvSpPr>
          <p:cNvPr id="3" name="Freeform 3"/>
          <p:cNvSpPr/>
          <p:nvPr/>
        </p:nvSpPr>
        <p:spPr>
          <a:xfrm>
            <a:off x="2563792" y="9258300"/>
            <a:ext cx="7315200" cy="1303436"/>
          </a:xfrm>
          <a:custGeom>
            <a:avLst/>
            <a:gdLst/>
            <a:ahLst/>
            <a:cxnLst/>
            <a:rect l="l" t="t" r="r" b="b"/>
            <a:pathLst>
              <a:path w="7315200" h="1303436">
                <a:moveTo>
                  <a:pt x="0" y="0"/>
                </a:moveTo>
                <a:lnTo>
                  <a:pt x="7315200" y="0"/>
                </a:lnTo>
                <a:lnTo>
                  <a:pt x="7315200" y="1303436"/>
                </a:lnTo>
                <a:lnTo>
                  <a:pt x="0" y="13034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9503679" y="9258300"/>
            <a:ext cx="7315200" cy="1303436"/>
          </a:xfrm>
          <a:custGeom>
            <a:avLst/>
            <a:gdLst/>
            <a:ahLst/>
            <a:cxnLst/>
            <a:rect l="l" t="t" r="r" b="b"/>
            <a:pathLst>
              <a:path w="7315200" h="1303436">
                <a:moveTo>
                  <a:pt x="0" y="0"/>
                </a:moveTo>
                <a:lnTo>
                  <a:pt x="7315200" y="0"/>
                </a:lnTo>
                <a:lnTo>
                  <a:pt x="7315200" y="1303436"/>
                </a:lnTo>
                <a:lnTo>
                  <a:pt x="0" y="13034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5" name="Group 5"/>
          <p:cNvGrpSpPr/>
          <p:nvPr/>
        </p:nvGrpSpPr>
        <p:grpSpPr>
          <a:xfrm>
            <a:off x="0" y="-1909823"/>
            <a:ext cx="18288000" cy="12506000"/>
            <a:chOff x="0" y="0"/>
            <a:chExt cx="24384000" cy="16674667"/>
          </a:xfrm>
        </p:grpSpPr>
        <p:sp>
          <p:nvSpPr>
            <p:cNvPr id="6" name="Freeform 6"/>
            <p:cNvSpPr/>
            <p:nvPr/>
          </p:nvSpPr>
          <p:spPr>
            <a:xfrm>
              <a:off x="0" y="0"/>
              <a:ext cx="9189705" cy="9189705"/>
            </a:xfrm>
            <a:custGeom>
              <a:avLst/>
              <a:gdLst/>
              <a:ahLst/>
              <a:cxnLst/>
              <a:rect l="l" t="t" r="r" b="b"/>
              <a:pathLst>
                <a:path w="9189705" h="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7" name="Freeform 7"/>
            <p:cNvSpPr/>
            <p:nvPr/>
          </p:nvSpPr>
          <p:spPr>
            <a:xfrm>
              <a:off x="0" y="7484962"/>
              <a:ext cx="9189705" cy="9189705"/>
            </a:xfrm>
            <a:custGeom>
              <a:avLst/>
              <a:gdLst/>
              <a:ahLst/>
              <a:cxnLst/>
              <a:rect l="l" t="t" r="r" b="b"/>
              <a:pathLst>
                <a:path w="9189705" h="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8" name="Freeform 8"/>
            <p:cNvSpPr/>
            <p:nvPr/>
          </p:nvSpPr>
          <p:spPr>
            <a:xfrm>
              <a:off x="7597148" y="0"/>
              <a:ext cx="9189705" cy="9189705"/>
            </a:xfrm>
            <a:custGeom>
              <a:avLst/>
              <a:gdLst/>
              <a:ahLst/>
              <a:cxnLst/>
              <a:rect l="l" t="t" r="r" b="b"/>
              <a:pathLst>
                <a:path w="9189705" h="9189705">
                  <a:moveTo>
                    <a:pt x="0" y="0"/>
                  </a:moveTo>
                  <a:lnTo>
                    <a:pt x="9189704" y="0"/>
                  </a:lnTo>
                  <a:lnTo>
                    <a:pt x="9189704"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9" name="Freeform 9"/>
            <p:cNvSpPr/>
            <p:nvPr/>
          </p:nvSpPr>
          <p:spPr>
            <a:xfrm>
              <a:off x="7597148" y="7484962"/>
              <a:ext cx="9189705" cy="9189705"/>
            </a:xfrm>
            <a:custGeom>
              <a:avLst/>
              <a:gdLst/>
              <a:ahLst/>
              <a:cxnLst/>
              <a:rect l="l" t="t" r="r" b="b"/>
              <a:pathLst>
                <a:path w="9189705" h="9189705">
                  <a:moveTo>
                    <a:pt x="0" y="0"/>
                  </a:moveTo>
                  <a:lnTo>
                    <a:pt x="9189704" y="0"/>
                  </a:lnTo>
                  <a:lnTo>
                    <a:pt x="9189704"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10" name="Freeform 10"/>
            <p:cNvSpPr/>
            <p:nvPr/>
          </p:nvSpPr>
          <p:spPr>
            <a:xfrm>
              <a:off x="15194295" y="0"/>
              <a:ext cx="9189705" cy="9189705"/>
            </a:xfrm>
            <a:custGeom>
              <a:avLst/>
              <a:gdLst/>
              <a:ahLst/>
              <a:cxnLst/>
              <a:rect l="l" t="t" r="r" b="b"/>
              <a:pathLst>
                <a:path w="9189705" h="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11" name="Freeform 11"/>
            <p:cNvSpPr/>
            <p:nvPr/>
          </p:nvSpPr>
          <p:spPr>
            <a:xfrm>
              <a:off x="15194295" y="7484962"/>
              <a:ext cx="9189705" cy="9189705"/>
            </a:xfrm>
            <a:custGeom>
              <a:avLst/>
              <a:gdLst/>
              <a:ahLst/>
              <a:cxnLst/>
              <a:rect l="l" t="t" r="r" b="b"/>
              <a:pathLst>
                <a:path w="9189705" h="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grpSp>
      <p:sp>
        <p:nvSpPr>
          <p:cNvPr id="12" name="Freeform 12"/>
          <p:cNvSpPr/>
          <p:nvPr/>
        </p:nvSpPr>
        <p:spPr>
          <a:xfrm>
            <a:off x="-1027471" y="7822889"/>
            <a:ext cx="4128584" cy="2995100"/>
          </a:xfrm>
          <a:custGeom>
            <a:avLst/>
            <a:gdLst/>
            <a:ahLst/>
            <a:cxnLst/>
            <a:rect l="l" t="t" r="r" b="b"/>
            <a:pathLst>
              <a:path w="4128584" h="2995100">
                <a:moveTo>
                  <a:pt x="0" y="0"/>
                </a:moveTo>
                <a:lnTo>
                  <a:pt x="4128584" y="0"/>
                </a:lnTo>
                <a:lnTo>
                  <a:pt x="4128584" y="2995100"/>
                </a:lnTo>
                <a:lnTo>
                  <a:pt x="0" y="29951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3" name="Freeform 13"/>
          <p:cNvSpPr/>
          <p:nvPr/>
        </p:nvSpPr>
        <p:spPr>
          <a:xfrm>
            <a:off x="15195008" y="7822889"/>
            <a:ext cx="4128584" cy="2995100"/>
          </a:xfrm>
          <a:custGeom>
            <a:avLst/>
            <a:gdLst/>
            <a:ahLst/>
            <a:cxnLst/>
            <a:rect l="l" t="t" r="r" b="b"/>
            <a:pathLst>
              <a:path w="4128584" h="2995100">
                <a:moveTo>
                  <a:pt x="0" y="0"/>
                </a:moveTo>
                <a:lnTo>
                  <a:pt x="4128584" y="0"/>
                </a:lnTo>
                <a:lnTo>
                  <a:pt x="4128584" y="2995100"/>
                </a:lnTo>
                <a:lnTo>
                  <a:pt x="0" y="29951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4" name="Freeform 14"/>
          <p:cNvSpPr/>
          <p:nvPr/>
        </p:nvSpPr>
        <p:spPr>
          <a:xfrm>
            <a:off x="2084539" y="1514240"/>
            <a:ext cx="14118921" cy="7624218"/>
          </a:xfrm>
          <a:custGeom>
            <a:avLst/>
            <a:gdLst/>
            <a:ahLst/>
            <a:cxnLst/>
            <a:rect l="l" t="t" r="r" b="b"/>
            <a:pathLst>
              <a:path w="14118921" h="7624218">
                <a:moveTo>
                  <a:pt x="0" y="0"/>
                </a:moveTo>
                <a:lnTo>
                  <a:pt x="14118922" y="0"/>
                </a:lnTo>
                <a:lnTo>
                  <a:pt x="14118922" y="7624217"/>
                </a:lnTo>
                <a:lnTo>
                  <a:pt x="0" y="7624217"/>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5" name="Freeform 15"/>
          <p:cNvSpPr/>
          <p:nvPr/>
        </p:nvSpPr>
        <p:spPr>
          <a:xfrm>
            <a:off x="4937439" y="1028700"/>
            <a:ext cx="8089317" cy="1460325"/>
          </a:xfrm>
          <a:custGeom>
            <a:avLst/>
            <a:gdLst/>
            <a:ahLst/>
            <a:cxnLst/>
            <a:rect l="l" t="t" r="r" b="b"/>
            <a:pathLst>
              <a:path w="8089317" h="1460325">
                <a:moveTo>
                  <a:pt x="0" y="0"/>
                </a:moveTo>
                <a:lnTo>
                  <a:pt x="8089317" y="0"/>
                </a:lnTo>
                <a:lnTo>
                  <a:pt x="8089317" y="1460325"/>
                </a:lnTo>
                <a:lnTo>
                  <a:pt x="0" y="1460325"/>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6" name="Freeform 16"/>
          <p:cNvSpPr/>
          <p:nvPr/>
        </p:nvSpPr>
        <p:spPr>
          <a:xfrm>
            <a:off x="14768410" y="-1028700"/>
            <a:ext cx="4398124" cy="3854356"/>
          </a:xfrm>
          <a:custGeom>
            <a:avLst/>
            <a:gdLst/>
            <a:ahLst/>
            <a:cxnLst/>
            <a:rect l="l" t="t" r="r" b="b"/>
            <a:pathLst>
              <a:path w="4398124" h="3854356">
                <a:moveTo>
                  <a:pt x="0" y="0"/>
                </a:moveTo>
                <a:lnTo>
                  <a:pt x="4398124" y="0"/>
                </a:lnTo>
                <a:lnTo>
                  <a:pt x="4398124" y="3854356"/>
                </a:lnTo>
                <a:lnTo>
                  <a:pt x="0" y="3854356"/>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17" name="Freeform 17"/>
          <p:cNvSpPr/>
          <p:nvPr/>
        </p:nvSpPr>
        <p:spPr>
          <a:xfrm flipH="1">
            <a:off x="-903881" y="-1028700"/>
            <a:ext cx="4099665" cy="3592798"/>
          </a:xfrm>
          <a:custGeom>
            <a:avLst/>
            <a:gdLst/>
            <a:ahLst/>
            <a:cxnLst/>
            <a:rect l="l" t="t" r="r" b="b"/>
            <a:pathLst>
              <a:path w="4099665" h="3592798">
                <a:moveTo>
                  <a:pt x="4099665" y="0"/>
                </a:moveTo>
                <a:lnTo>
                  <a:pt x="0" y="0"/>
                </a:lnTo>
                <a:lnTo>
                  <a:pt x="0" y="3592798"/>
                </a:lnTo>
                <a:lnTo>
                  <a:pt x="4099665" y="3592798"/>
                </a:lnTo>
                <a:lnTo>
                  <a:pt x="4099665" y="0"/>
                </a:lnTo>
                <a:close/>
              </a:path>
            </a:pathLst>
          </a:custGeom>
          <a:blipFill>
            <a:blip r:embed="rId13">
              <a:extLst>
                <a:ext uri="{96DAC541-7B7A-43D3-8B79-37D633B846F1}">
                  <asvg:svgBlip xmlns:asvg="http://schemas.microsoft.com/office/drawing/2016/SVG/main" r:embed="rId14"/>
                </a:ext>
              </a:extLst>
            </a:blip>
            <a:stretch>
              <a:fillRect/>
            </a:stretch>
          </a:blipFill>
        </p:spPr>
      </p:sp>
      <p:grpSp>
        <p:nvGrpSpPr>
          <p:cNvPr id="18" name="Group 18"/>
          <p:cNvGrpSpPr/>
          <p:nvPr/>
        </p:nvGrpSpPr>
        <p:grpSpPr>
          <a:xfrm>
            <a:off x="16542069" y="8861481"/>
            <a:ext cx="1434462" cy="1258508"/>
            <a:chOff x="0" y="0"/>
            <a:chExt cx="1912616" cy="1678011"/>
          </a:xfrm>
        </p:grpSpPr>
        <p:grpSp>
          <p:nvGrpSpPr>
            <p:cNvPr id="19" name="Group 19"/>
            <p:cNvGrpSpPr/>
            <p:nvPr/>
          </p:nvGrpSpPr>
          <p:grpSpPr>
            <a:xfrm>
              <a:off x="0" y="0"/>
              <a:ext cx="1912616" cy="1678011"/>
              <a:chOff x="0" y="0"/>
              <a:chExt cx="377801" cy="331459"/>
            </a:xfrm>
          </p:grpSpPr>
          <p:sp>
            <p:nvSpPr>
              <p:cNvPr id="20" name="Freeform 20"/>
              <p:cNvSpPr/>
              <p:nvPr/>
            </p:nvSpPr>
            <p:spPr>
              <a:xfrm>
                <a:off x="0" y="0"/>
                <a:ext cx="377801" cy="331459"/>
              </a:xfrm>
              <a:custGeom>
                <a:avLst/>
                <a:gdLst/>
                <a:ahLst/>
                <a:cxnLst/>
                <a:rect l="l" t="t" r="r" b="b"/>
                <a:pathLst>
                  <a:path w="377801" h="331459">
                    <a:moveTo>
                      <a:pt x="165729" y="0"/>
                    </a:moveTo>
                    <a:lnTo>
                      <a:pt x="212071" y="0"/>
                    </a:lnTo>
                    <a:cubicBezTo>
                      <a:pt x="256025" y="0"/>
                      <a:pt x="298179" y="17461"/>
                      <a:pt x="329260" y="48541"/>
                    </a:cubicBezTo>
                    <a:cubicBezTo>
                      <a:pt x="360340" y="79621"/>
                      <a:pt x="377801" y="121775"/>
                      <a:pt x="377801" y="165729"/>
                    </a:cubicBezTo>
                    <a:lnTo>
                      <a:pt x="377801" y="165729"/>
                    </a:lnTo>
                    <a:cubicBezTo>
                      <a:pt x="377801" y="257259"/>
                      <a:pt x="303601" y="331459"/>
                      <a:pt x="212071" y="331459"/>
                    </a:cubicBezTo>
                    <a:lnTo>
                      <a:pt x="165729" y="331459"/>
                    </a:lnTo>
                    <a:cubicBezTo>
                      <a:pt x="74200" y="331459"/>
                      <a:pt x="0" y="257259"/>
                      <a:pt x="0" y="165729"/>
                    </a:cubicBezTo>
                    <a:lnTo>
                      <a:pt x="0" y="165729"/>
                    </a:lnTo>
                    <a:cubicBezTo>
                      <a:pt x="0" y="74200"/>
                      <a:pt x="74200" y="0"/>
                      <a:pt x="165729" y="0"/>
                    </a:cubicBezTo>
                    <a:close/>
                  </a:path>
                </a:pathLst>
              </a:custGeom>
              <a:solidFill>
                <a:srgbClr val="C3A978"/>
              </a:solidFill>
              <a:ln w="47625" cap="rnd">
                <a:solidFill>
                  <a:srgbClr val="CAB386"/>
                </a:solidFill>
                <a:prstDash val="solid"/>
                <a:round/>
              </a:ln>
            </p:spPr>
          </p:sp>
          <p:sp>
            <p:nvSpPr>
              <p:cNvPr id="21" name="TextBox 21"/>
              <p:cNvSpPr txBox="1"/>
              <p:nvPr/>
            </p:nvSpPr>
            <p:spPr>
              <a:xfrm>
                <a:off x="0" y="-38100"/>
                <a:ext cx="377801" cy="369559"/>
              </a:xfrm>
              <a:prstGeom prst="rect">
                <a:avLst/>
              </a:prstGeom>
            </p:spPr>
            <p:txBody>
              <a:bodyPr lIns="50800" tIns="50800" rIns="50800" bIns="50800" rtlCol="0" anchor="ctr"/>
              <a:lstStyle/>
              <a:p>
                <a:pPr algn="ctr">
                  <a:lnSpc>
                    <a:spcPts val="2659"/>
                  </a:lnSpc>
                  <a:spcBef>
                    <a:spcPct val="0"/>
                  </a:spcBef>
                </a:pPr>
                <a:endParaRPr/>
              </a:p>
            </p:txBody>
          </p:sp>
        </p:grpSp>
        <p:sp>
          <p:nvSpPr>
            <p:cNvPr id="22" name="TextBox 22"/>
            <p:cNvSpPr txBox="1"/>
            <p:nvPr/>
          </p:nvSpPr>
          <p:spPr>
            <a:xfrm>
              <a:off x="312042" y="96017"/>
              <a:ext cx="1288532" cy="1302032"/>
            </a:xfrm>
            <a:prstGeom prst="rect">
              <a:avLst/>
            </a:prstGeom>
          </p:spPr>
          <p:txBody>
            <a:bodyPr lIns="0" tIns="0" rIns="0" bIns="0" rtlCol="0" anchor="t">
              <a:spAutoFit/>
            </a:bodyPr>
            <a:lstStyle/>
            <a:p>
              <a:pPr algn="ctr">
                <a:lnSpc>
                  <a:spcPts val="8025"/>
                </a:lnSpc>
              </a:pPr>
              <a:r>
                <a:rPr lang="en-US" sz="6079" spc="-255">
                  <a:solidFill>
                    <a:srgbClr val="000000"/>
                  </a:solidFill>
                  <a:latin typeface="Candal"/>
                  <a:ea typeface="Candal"/>
                  <a:cs typeface="Candal"/>
                  <a:sym typeface="Candal"/>
                </a:rPr>
                <a:t>7</a:t>
              </a:r>
            </a:p>
          </p:txBody>
        </p:sp>
      </p:grpSp>
      <p:grpSp>
        <p:nvGrpSpPr>
          <p:cNvPr id="23" name="Group 23"/>
          <p:cNvGrpSpPr/>
          <p:nvPr/>
        </p:nvGrpSpPr>
        <p:grpSpPr>
          <a:xfrm>
            <a:off x="3195784" y="2890792"/>
            <a:ext cx="11999224" cy="5826484"/>
            <a:chOff x="0" y="0"/>
            <a:chExt cx="3160289" cy="1534547"/>
          </a:xfrm>
        </p:grpSpPr>
        <p:sp>
          <p:nvSpPr>
            <p:cNvPr id="24" name="Freeform 24"/>
            <p:cNvSpPr/>
            <p:nvPr/>
          </p:nvSpPr>
          <p:spPr>
            <a:xfrm>
              <a:off x="0" y="0"/>
              <a:ext cx="3160289" cy="1534547"/>
            </a:xfrm>
            <a:custGeom>
              <a:avLst/>
              <a:gdLst/>
              <a:ahLst/>
              <a:cxnLst/>
              <a:rect l="l" t="t" r="r" b="b"/>
              <a:pathLst>
                <a:path w="3160289" h="1534547">
                  <a:moveTo>
                    <a:pt x="32905" y="0"/>
                  </a:moveTo>
                  <a:lnTo>
                    <a:pt x="3127384" y="0"/>
                  </a:lnTo>
                  <a:cubicBezTo>
                    <a:pt x="3145557" y="0"/>
                    <a:pt x="3160289" y="14732"/>
                    <a:pt x="3160289" y="32905"/>
                  </a:cubicBezTo>
                  <a:lnTo>
                    <a:pt x="3160289" y="1501642"/>
                  </a:lnTo>
                  <a:cubicBezTo>
                    <a:pt x="3160289" y="1510369"/>
                    <a:pt x="3156823" y="1518738"/>
                    <a:pt x="3150652" y="1524909"/>
                  </a:cubicBezTo>
                  <a:cubicBezTo>
                    <a:pt x="3144481" y="1531080"/>
                    <a:pt x="3136111" y="1534547"/>
                    <a:pt x="3127384" y="1534547"/>
                  </a:cubicBezTo>
                  <a:lnTo>
                    <a:pt x="32905" y="1534547"/>
                  </a:lnTo>
                  <a:cubicBezTo>
                    <a:pt x="24178" y="1534547"/>
                    <a:pt x="15809" y="1531080"/>
                    <a:pt x="9638" y="1524909"/>
                  </a:cubicBezTo>
                  <a:cubicBezTo>
                    <a:pt x="3467" y="1518738"/>
                    <a:pt x="0" y="1510369"/>
                    <a:pt x="0" y="1501642"/>
                  </a:cubicBezTo>
                  <a:lnTo>
                    <a:pt x="0" y="32905"/>
                  </a:lnTo>
                  <a:cubicBezTo>
                    <a:pt x="0" y="24178"/>
                    <a:pt x="3467" y="15809"/>
                    <a:pt x="9638" y="9638"/>
                  </a:cubicBezTo>
                  <a:cubicBezTo>
                    <a:pt x="15809" y="3467"/>
                    <a:pt x="24178" y="0"/>
                    <a:pt x="32905" y="0"/>
                  </a:cubicBezTo>
                  <a:close/>
                </a:path>
              </a:pathLst>
            </a:custGeom>
            <a:solidFill>
              <a:srgbClr val="DBCBAA"/>
            </a:solidFill>
          </p:spPr>
        </p:sp>
        <p:sp>
          <p:nvSpPr>
            <p:cNvPr id="25" name="TextBox 25"/>
            <p:cNvSpPr txBox="1"/>
            <p:nvPr/>
          </p:nvSpPr>
          <p:spPr>
            <a:xfrm>
              <a:off x="0" y="-38100"/>
              <a:ext cx="3160289" cy="1572647"/>
            </a:xfrm>
            <a:prstGeom prst="rect">
              <a:avLst/>
            </a:prstGeom>
          </p:spPr>
          <p:txBody>
            <a:bodyPr lIns="50800" tIns="50800" rIns="50800" bIns="50800" rtlCol="0" anchor="ctr"/>
            <a:lstStyle/>
            <a:p>
              <a:pPr algn="ctr">
                <a:lnSpc>
                  <a:spcPts val="2659"/>
                </a:lnSpc>
              </a:pPr>
              <a:endParaRPr/>
            </a:p>
          </p:txBody>
        </p:sp>
      </p:grpSp>
      <p:grpSp>
        <p:nvGrpSpPr>
          <p:cNvPr id="26" name="Group 26"/>
          <p:cNvGrpSpPr/>
          <p:nvPr/>
        </p:nvGrpSpPr>
        <p:grpSpPr>
          <a:xfrm>
            <a:off x="3400578" y="3135949"/>
            <a:ext cx="3086100" cy="1543050"/>
            <a:chOff x="0" y="0"/>
            <a:chExt cx="812800" cy="406400"/>
          </a:xfrm>
        </p:grpSpPr>
        <p:sp>
          <p:nvSpPr>
            <p:cNvPr id="27" name="Freeform 27"/>
            <p:cNvSpPr/>
            <p:nvPr/>
          </p:nvSpPr>
          <p:spPr>
            <a:xfrm>
              <a:off x="0" y="0"/>
              <a:ext cx="812800" cy="406400"/>
            </a:xfrm>
            <a:custGeom>
              <a:avLst/>
              <a:gdLst/>
              <a:ahLst/>
              <a:cxnLst/>
              <a:rect l="l" t="t" r="r" b="b"/>
              <a:pathLst>
                <a:path w="812800" h="406400">
                  <a:moveTo>
                    <a:pt x="609600" y="0"/>
                  </a:moveTo>
                  <a:cubicBezTo>
                    <a:pt x="721824" y="0"/>
                    <a:pt x="812800" y="90976"/>
                    <a:pt x="812800" y="203200"/>
                  </a:cubicBezTo>
                  <a:cubicBezTo>
                    <a:pt x="812800" y="315424"/>
                    <a:pt x="721824" y="406400"/>
                    <a:pt x="609600" y="406400"/>
                  </a:cubicBezTo>
                  <a:lnTo>
                    <a:pt x="203200" y="406400"/>
                  </a:lnTo>
                  <a:cubicBezTo>
                    <a:pt x="90976" y="406400"/>
                    <a:pt x="0" y="315424"/>
                    <a:pt x="0" y="203200"/>
                  </a:cubicBezTo>
                  <a:cubicBezTo>
                    <a:pt x="0" y="90976"/>
                    <a:pt x="90976" y="0"/>
                    <a:pt x="203200" y="0"/>
                  </a:cubicBezTo>
                  <a:close/>
                </a:path>
              </a:pathLst>
            </a:custGeom>
            <a:solidFill>
              <a:srgbClr val="CAB386"/>
            </a:solidFill>
          </p:spPr>
        </p:sp>
        <p:sp>
          <p:nvSpPr>
            <p:cNvPr id="28" name="TextBox 28"/>
            <p:cNvSpPr txBox="1"/>
            <p:nvPr/>
          </p:nvSpPr>
          <p:spPr>
            <a:xfrm>
              <a:off x="0" y="-38100"/>
              <a:ext cx="812800" cy="444500"/>
            </a:xfrm>
            <a:prstGeom prst="rect">
              <a:avLst/>
            </a:prstGeom>
          </p:spPr>
          <p:txBody>
            <a:bodyPr lIns="50800" tIns="50800" rIns="50800" bIns="50800" rtlCol="0" anchor="ctr"/>
            <a:lstStyle/>
            <a:p>
              <a:pPr algn="ctr">
                <a:lnSpc>
                  <a:spcPts val="2659"/>
                </a:lnSpc>
              </a:pPr>
              <a:endParaRPr/>
            </a:p>
          </p:txBody>
        </p:sp>
      </p:grpSp>
      <p:grpSp>
        <p:nvGrpSpPr>
          <p:cNvPr id="29" name="Group 29"/>
          <p:cNvGrpSpPr/>
          <p:nvPr/>
        </p:nvGrpSpPr>
        <p:grpSpPr>
          <a:xfrm>
            <a:off x="3400578" y="3662317"/>
            <a:ext cx="11794430" cy="4872424"/>
            <a:chOff x="0" y="0"/>
            <a:chExt cx="3106352" cy="1283272"/>
          </a:xfrm>
        </p:grpSpPr>
        <p:sp>
          <p:nvSpPr>
            <p:cNvPr id="30" name="Freeform 30"/>
            <p:cNvSpPr/>
            <p:nvPr/>
          </p:nvSpPr>
          <p:spPr>
            <a:xfrm>
              <a:off x="0" y="0"/>
              <a:ext cx="3106352" cy="1283272"/>
            </a:xfrm>
            <a:custGeom>
              <a:avLst/>
              <a:gdLst/>
              <a:ahLst/>
              <a:cxnLst/>
              <a:rect l="l" t="t" r="r" b="b"/>
              <a:pathLst>
                <a:path w="3106352" h="1283272">
                  <a:moveTo>
                    <a:pt x="33477" y="0"/>
                  </a:moveTo>
                  <a:lnTo>
                    <a:pt x="3072875" y="0"/>
                  </a:lnTo>
                  <a:cubicBezTo>
                    <a:pt x="3091364" y="0"/>
                    <a:pt x="3106352" y="14988"/>
                    <a:pt x="3106352" y="33477"/>
                  </a:cubicBezTo>
                  <a:lnTo>
                    <a:pt x="3106352" y="1249796"/>
                  </a:lnTo>
                  <a:cubicBezTo>
                    <a:pt x="3106352" y="1268284"/>
                    <a:pt x="3091364" y="1283272"/>
                    <a:pt x="3072875" y="1283272"/>
                  </a:cubicBezTo>
                  <a:lnTo>
                    <a:pt x="33477" y="1283272"/>
                  </a:lnTo>
                  <a:cubicBezTo>
                    <a:pt x="14988" y="1283272"/>
                    <a:pt x="0" y="1268284"/>
                    <a:pt x="0" y="1249796"/>
                  </a:cubicBezTo>
                  <a:lnTo>
                    <a:pt x="0" y="33477"/>
                  </a:lnTo>
                  <a:cubicBezTo>
                    <a:pt x="0" y="14988"/>
                    <a:pt x="14988" y="0"/>
                    <a:pt x="33477" y="0"/>
                  </a:cubicBezTo>
                  <a:close/>
                </a:path>
              </a:pathLst>
            </a:custGeom>
            <a:solidFill>
              <a:srgbClr val="CAB386"/>
            </a:solidFill>
          </p:spPr>
        </p:sp>
        <p:sp>
          <p:nvSpPr>
            <p:cNvPr id="31" name="TextBox 31"/>
            <p:cNvSpPr txBox="1"/>
            <p:nvPr/>
          </p:nvSpPr>
          <p:spPr>
            <a:xfrm>
              <a:off x="0" y="-38100"/>
              <a:ext cx="3106352" cy="1321372"/>
            </a:xfrm>
            <a:prstGeom prst="rect">
              <a:avLst/>
            </a:prstGeom>
          </p:spPr>
          <p:txBody>
            <a:bodyPr lIns="50800" tIns="50800" rIns="50800" bIns="50800" rtlCol="0" anchor="ctr"/>
            <a:lstStyle/>
            <a:p>
              <a:pPr algn="ctr">
                <a:lnSpc>
                  <a:spcPts val="2659"/>
                </a:lnSpc>
              </a:pPr>
              <a:endParaRPr/>
            </a:p>
          </p:txBody>
        </p:sp>
      </p:grpSp>
      <p:sp>
        <p:nvSpPr>
          <p:cNvPr id="32" name="Freeform 32"/>
          <p:cNvSpPr/>
          <p:nvPr/>
        </p:nvSpPr>
        <p:spPr>
          <a:xfrm>
            <a:off x="3676098" y="4678999"/>
            <a:ext cx="3447907" cy="3447907"/>
          </a:xfrm>
          <a:custGeom>
            <a:avLst/>
            <a:gdLst/>
            <a:ahLst/>
            <a:cxnLst/>
            <a:rect l="l" t="t" r="r" b="b"/>
            <a:pathLst>
              <a:path w="3447907" h="3447907">
                <a:moveTo>
                  <a:pt x="0" y="0"/>
                </a:moveTo>
                <a:lnTo>
                  <a:pt x="3447907" y="0"/>
                </a:lnTo>
                <a:lnTo>
                  <a:pt x="3447907" y="3447906"/>
                </a:lnTo>
                <a:lnTo>
                  <a:pt x="0" y="3447906"/>
                </a:lnTo>
                <a:lnTo>
                  <a:pt x="0" y="0"/>
                </a:lnTo>
                <a:close/>
              </a:path>
            </a:pathLst>
          </a:custGeom>
          <a:blipFill>
            <a:blip r:embed="rId15"/>
            <a:stretch>
              <a:fillRect/>
            </a:stretch>
          </a:blipFill>
        </p:spPr>
      </p:sp>
      <p:sp>
        <p:nvSpPr>
          <p:cNvPr id="33" name="Freeform 33"/>
          <p:cNvSpPr/>
          <p:nvPr/>
        </p:nvSpPr>
        <p:spPr>
          <a:xfrm>
            <a:off x="7556712" y="4678999"/>
            <a:ext cx="3447907" cy="3447907"/>
          </a:xfrm>
          <a:custGeom>
            <a:avLst/>
            <a:gdLst/>
            <a:ahLst/>
            <a:cxnLst/>
            <a:rect l="l" t="t" r="r" b="b"/>
            <a:pathLst>
              <a:path w="3447907" h="3447907">
                <a:moveTo>
                  <a:pt x="0" y="0"/>
                </a:moveTo>
                <a:lnTo>
                  <a:pt x="3447907" y="0"/>
                </a:lnTo>
                <a:lnTo>
                  <a:pt x="3447907" y="3447906"/>
                </a:lnTo>
                <a:lnTo>
                  <a:pt x="0" y="3447906"/>
                </a:lnTo>
                <a:lnTo>
                  <a:pt x="0" y="0"/>
                </a:lnTo>
                <a:close/>
              </a:path>
            </a:pathLst>
          </a:custGeom>
          <a:blipFill>
            <a:blip r:embed="rId16"/>
            <a:stretch>
              <a:fillRect/>
            </a:stretch>
          </a:blipFill>
        </p:spPr>
      </p:sp>
      <p:sp>
        <p:nvSpPr>
          <p:cNvPr id="34" name="Freeform 34"/>
          <p:cNvSpPr/>
          <p:nvPr/>
        </p:nvSpPr>
        <p:spPr>
          <a:xfrm>
            <a:off x="11437325" y="4678999"/>
            <a:ext cx="3447907" cy="3447907"/>
          </a:xfrm>
          <a:custGeom>
            <a:avLst/>
            <a:gdLst/>
            <a:ahLst/>
            <a:cxnLst/>
            <a:rect l="l" t="t" r="r" b="b"/>
            <a:pathLst>
              <a:path w="3447907" h="3447907">
                <a:moveTo>
                  <a:pt x="0" y="0"/>
                </a:moveTo>
                <a:lnTo>
                  <a:pt x="3447907" y="0"/>
                </a:lnTo>
                <a:lnTo>
                  <a:pt x="3447907" y="3447906"/>
                </a:lnTo>
                <a:lnTo>
                  <a:pt x="0" y="3447906"/>
                </a:lnTo>
                <a:lnTo>
                  <a:pt x="0" y="0"/>
                </a:lnTo>
                <a:close/>
              </a:path>
            </a:pathLst>
          </a:custGeom>
          <a:blipFill>
            <a:blip r:embed="rId17"/>
            <a:stretch>
              <a:fillRect/>
            </a:stretch>
          </a:blipFill>
        </p:spPr>
      </p:sp>
      <p:sp>
        <p:nvSpPr>
          <p:cNvPr id="35" name="TextBox 35"/>
          <p:cNvSpPr txBox="1"/>
          <p:nvPr/>
        </p:nvSpPr>
        <p:spPr>
          <a:xfrm>
            <a:off x="5400052" y="1511126"/>
            <a:ext cx="7164092" cy="533574"/>
          </a:xfrm>
          <a:prstGeom prst="rect">
            <a:avLst/>
          </a:prstGeom>
        </p:spPr>
        <p:txBody>
          <a:bodyPr lIns="0" tIns="0" rIns="0" bIns="0" rtlCol="0" anchor="t">
            <a:spAutoFit/>
          </a:bodyPr>
          <a:lstStyle/>
          <a:p>
            <a:pPr algn="ctr">
              <a:lnSpc>
                <a:spcPts val="4062"/>
              </a:lnSpc>
            </a:pPr>
            <a:r>
              <a:rPr lang="en-US" sz="3761" spc="-255">
                <a:solidFill>
                  <a:srgbClr val="DBCBAA"/>
                </a:solidFill>
                <a:latin typeface="Candal"/>
                <a:ea typeface="Candal"/>
                <a:cs typeface="Candal"/>
                <a:sym typeface="Candal"/>
              </a:rPr>
              <a:t>Metode Pengambilan Dataset</a:t>
            </a:r>
          </a:p>
        </p:txBody>
      </p:sp>
      <p:sp>
        <p:nvSpPr>
          <p:cNvPr id="36" name="TextBox 36"/>
          <p:cNvSpPr txBox="1"/>
          <p:nvPr/>
        </p:nvSpPr>
        <p:spPr>
          <a:xfrm>
            <a:off x="3676098" y="3174049"/>
            <a:ext cx="2211077" cy="501746"/>
          </a:xfrm>
          <a:prstGeom prst="rect">
            <a:avLst/>
          </a:prstGeom>
        </p:spPr>
        <p:txBody>
          <a:bodyPr lIns="0" tIns="0" rIns="0" bIns="0" rtlCol="0" anchor="t">
            <a:spAutoFit/>
          </a:bodyPr>
          <a:lstStyle/>
          <a:p>
            <a:pPr algn="ctr">
              <a:lnSpc>
                <a:spcPts val="3831"/>
              </a:lnSpc>
            </a:pPr>
            <a:r>
              <a:rPr lang="en-US" sz="3547" spc="-241">
                <a:solidFill>
                  <a:srgbClr val="DBCBAA"/>
                </a:solidFill>
                <a:latin typeface="Candal"/>
                <a:ea typeface="Candal"/>
                <a:cs typeface="Candal"/>
                <a:sym typeface="Candal"/>
              </a:rPr>
              <a:t>FOTO</a:t>
            </a:r>
          </a:p>
        </p:txBody>
      </p:sp>
      <p:sp>
        <p:nvSpPr>
          <p:cNvPr id="37" name="TextBox 37"/>
          <p:cNvSpPr txBox="1"/>
          <p:nvPr/>
        </p:nvSpPr>
        <p:spPr>
          <a:xfrm>
            <a:off x="6321340" y="3174049"/>
            <a:ext cx="2211077" cy="501746"/>
          </a:xfrm>
          <a:prstGeom prst="rect">
            <a:avLst/>
          </a:prstGeom>
        </p:spPr>
        <p:txBody>
          <a:bodyPr lIns="0" tIns="0" rIns="0" bIns="0" rtlCol="0" anchor="t">
            <a:spAutoFit/>
          </a:bodyPr>
          <a:lstStyle/>
          <a:p>
            <a:pPr algn="ctr">
              <a:lnSpc>
                <a:spcPts val="3831"/>
              </a:lnSpc>
            </a:pPr>
            <a:r>
              <a:rPr lang="en-US" sz="3547" spc="-241">
                <a:solidFill>
                  <a:srgbClr val="CAB386"/>
                </a:solidFill>
                <a:latin typeface="Candal"/>
                <a:ea typeface="Candal"/>
                <a:cs typeface="Candal"/>
                <a:sym typeface="Candal"/>
              </a:rPr>
              <a:t>VIDEO</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5111" b="-15111"/>
            </a:stretch>
          </a:blipFill>
        </p:spPr>
      </p:sp>
      <p:sp>
        <p:nvSpPr>
          <p:cNvPr id="3" name="Freeform 3"/>
          <p:cNvSpPr/>
          <p:nvPr/>
        </p:nvSpPr>
        <p:spPr>
          <a:xfrm>
            <a:off x="2563792" y="9258300"/>
            <a:ext cx="7315200" cy="1303436"/>
          </a:xfrm>
          <a:custGeom>
            <a:avLst/>
            <a:gdLst/>
            <a:ahLst/>
            <a:cxnLst/>
            <a:rect l="l" t="t" r="r" b="b"/>
            <a:pathLst>
              <a:path w="7315200" h="1303436">
                <a:moveTo>
                  <a:pt x="0" y="0"/>
                </a:moveTo>
                <a:lnTo>
                  <a:pt x="7315200" y="0"/>
                </a:lnTo>
                <a:lnTo>
                  <a:pt x="7315200" y="1303436"/>
                </a:lnTo>
                <a:lnTo>
                  <a:pt x="0" y="13034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9503679" y="9258300"/>
            <a:ext cx="7315200" cy="1303436"/>
          </a:xfrm>
          <a:custGeom>
            <a:avLst/>
            <a:gdLst/>
            <a:ahLst/>
            <a:cxnLst/>
            <a:rect l="l" t="t" r="r" b="b"/>
            <a:pathLst>
              <a:path w="7315200" h="1303436">
                <a:moveTo>
                  <a:pt x="0" y="0"/>
                </a:moveTo>
                <a:lnTo>
                  <a:pt x="7315200" y="0"/>
                </a:lnTo>
                <a:lnTo>
                  <a:pt x="7315200" y="1303436"/>
                </a:lnTo>
                <a:lnTo>
                  <a:pt x="0" y="13034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5" name="Group 5"/>
          <p:cNvGrpSpPr/>
          <p:nvPr/>
        </p:nvGrpSpPr>
        <p:grpSpPr>
          <a:xfrm>
            <a:off x="0" y="-1909823"/>
            <a:ext cx="18288000" cy="12506000"/>
            <a:chOff x="0" y="0"/>
            <a:chExt cx="24384000" cy="16674667"/>
          </a:xfrm>
        </p:grpSpPr>
        <p:sp>
          <p:nvSpPr>
            <p:cNvPr id="6" name="Freeform 6"/>
            <p:cNvSpPr/>
            <p:nvPr/>
          </p:nvSpPr>
          <p:spPr>
            <a:xfrm>
              <a:off x="0" y="0"/>
              <a:ext cx="9189705" cy="9189705"/>
            </a:xfrm>
            <a:custGeom>
              <a:avLst/>
              <a:gdLst/>
              <a:ahLst/>
              <a:cxnLst/>
              <a:rect l="l" t="t" r="r" b="b"/>
              <a:pathLst>
                <a:path w="9189705" h="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7" name="Freeform 7"/>
            <p:cNvSpPr/>
            <p:nvPr/>
          </p:nvSpPr>
          <p:spPr>
            <a:xfrm>
              <a:off x="0" y="7484962"/>
              <a:ext cx="9189705" cy="9189705"/>
            </a:xfrm>
            <a:custGeom>
              <a:avLst/>
              <a:gdLst/>
              <a:ahLst/>
              <a:cxnLst/>
              <a:rect l="l" t="t" r="r" b="b"/>
              <a:pathLst>
                <a:path w="9189705" h="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8" name="Freeform 8"/>
            <p:cNvSpPr/>
            <p:nvPr/>
          </p:nvSpPr>
          <p:spPr>
            <a:xfrm>
              <a:off x="7597148" y="0"/>
              <a:ext cx="9189705" cy="9189705"/>
            </a:xfrm>
            <a:custGeom>
              <a:avLst/>
              <a:gdLst/>
              <a:ahLst/>
              <a:cxnLst/>
              <a:rect l="l" t="t" r="r" b="b"/>
              <a:pathLst>
                <a:path w="9189705" h="9189705">
                  <a:moveTo>
                    <a:pt x="0" y="0"/>
                  </a:moveTo>
                  <a:lnTo>
                    <a:pt x="9189704" y="0"/>
                  </a:lnTo>
                  <a:lnTo>
                    <a:pt x="9189704"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9" name="Freeform 9"/>
            <p:cNvSpPr/>
            <p:nvPr/>
          </p:nvSpPr>
          <p:spPr>
            <a:xfrm>
              <a:off x="7597148" y="7484962"/>
              <a:ext cx="9189705" cy="9189705"/>
            </a:xfrm>
            <a:custGeom>
              <a:avLst/>
              <a:gdLst/>
              <a:ahLst/>
              <a:cxnLst/>
              <a:rect l="l" t="t" r="r" b="b"/>
              <a:pathLst>
                <a:path w="9189705" h="9189705">
                  <a:moveTo>
                    <a:pt x="0" y="0"/>
                  </a:moveTo>
                  <a:lnTo>
                    <a:pt x="9189704" y="0"/>
                  </a:lnTo>
                  <a:lnTo>
                    <a:pt x="9189704"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10" name="Freeform 10"/>
            <p:cNvSpPr/>
            <p:nvPr/>
          </p:nvSpPr>
          <p:spPr>
            <a:xfrm>
              <a:off x="15194295" y="0"/>
              <a:ext cx="9189705" cy="9189705"/>
            </a:xfrm>
            <a:custGeom>
              <a:avLst/>
              <a:gdLst/>
              <a:ahLst/>
              <a:cxnLst/>
              <a:rect l="l" t="t" r="r" b="b"/>
              <a:pathLst>
                <a:path w="9189705" h="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11" name="Freeform 11"/>
            <p:cNvSpPr/>
            <p:nvPr/>
          </p:nvSpPr>
          <p:spPr>
            <a:xfrm>
              <a:off x="15194295" y="7484962"/>
              <a:ext cx="9189705" cy="9189705"/>
            </a:xfrm>
            <a:custGeom>
              <a:avLst/>
              <a:gdLst/>
              <a:ahLst/>
              <a:cxnLst/>
              <a:rect l="l" t="t" r="r" b="b"/>
              <a:pathLst>
                <a:path w="9189705" h="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grpSp>
      <p:sp>
        <p:nvSpPr>
          <p:cNvPr id="12" name="Freeform 12"/>
          <p:cNvSpPr/>
          <p:nvPr/>
        </p:nvSpPr>
        <p:spPr>
          <a:xfrm>
            <a:off x="-1027471" y="7822889"/>
            <a:ext cx="4128584" cy="2995100"/>
          </a:xfrm>
          <a:custGeom>
            <a:avLst/>
            <a:gdLst/>
            <a:ahLst/>
            <a:cxnLst/>
            <a:rect l="l" t="t" r="r" b="b"/>
            <a:pathLst>
              <a:path w="4128584" h="2995100">
                <a:moveTo>
                  <a:pt x="0" y="0"/>
                </a:moveTo>
                <a:lnTo>
                  <a:pt x="4128584" y="0"/>
                </a:lnTo>
                <a:lnTo>
                  <a:pt x="4128584" y="2995100"/>
                </a:lnTo>
                <a:lnTo>
                  <a:pt x="0" y="29951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3" name="Freeform 13"/>
          <p:cNvSpPr/>
          <p:nvPr/>
        </p:nvSpPr>
        <p:spPr>
          <a:xfrm>
            <a:off x="15195008" y="7822889"/>
            <a:ext cx="4128584" cy="2995100"/>
          </a:xfrm>
          <a:custGeom>
            <a:avLst/>
            <a:gdLst/>
            <a:ahLst/>
            <a:cxnLst/>
            <a:rect l="l" t="t" r="r" b="b"/>
            <a:pathLst>
              <a:path w="4128584" h="2995100">
                <a:moveTo>
                  <a:pt x="0" y="0"/>
                </a:moveTo>
                <a:lnTo>
                  <a:pt x="4128584" y="0"/>
                </a:lnTo>
                <a:lnTo>
                  <a:pt x="4128584" y="2995100"/>
                </a:lnTo>
                <a:lnTo>
                  <a:pt x="0" y="29951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4" name="Freeform 14"/>
          <p:cNvSpPr/>
          <p:nvPr/>
        </p:nvSpPr>
        <p:spPr>
          <a:xfrm>
            <a:off x="2084539" y="1514240"/>
            <a:ext cx="14118921" cy="7624218"/>
          </a:xfrm>
          <a:custGeom>
            <a:avLst/>
            <a:gdLst/>
            <a:ahLst/>
            <a:cxnLst/>
            <a:rect l="l" t="t" r="r" b="b"/>
            <a:pathLst>
              <a:path w="14118921" h="7624218">
                <a:moveTo>
                  <a:pt x="0" y="0"/>
                </a:moveTo>
                <a:lnTo>
                  <a:pt x="14118922" y="0"/>
                </a:lnTo>
                <a:lnTo>
                  <a:pt x="14118922" y="7624217"/>
                </a:lnTo>
                <a:lnTo>
                  <a:pt x="0" y="7624217"/>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5" name="Freeform 15"/>
          <p:cNvSpPr/>
          <p:nvPr/>
        </p:nvSpPr>
        <p:spPr>
          <a:xfrm>
            <a:off x="4937439" y="1028700"/>
            <a:ext cx="8089317" cy="1460325"/>
          </a:xfrm>
          <a:custGeom>
            <a:avLst/>
            <a:gdLst/>
            <a:ahLst/>
            <a:cxnLst/>
            <a:rect l="l" t="t" r="r" b="b"/>
            <a:pathLst>
              <a:path w="8089317" h="1460325">
                <a:moveTo>
                  <a:pt x="0" y="0"/>
                </a:moveTo>
                <a:lnTo>
                  <a:pt x="8089317" y="0"/>
                </a:lnTo>
                <a:lnTo>
                  <a:pt x="8089317" y="1460325"/>
                </a:lnTo>
                <a:lnTo>
                  <a:pt x="0" y="1460325"/>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6" name="Freeform 16"/>
          <p:cNvSpPr/>
          <p:nvPr/>
        </p:nvSpPr>
        <p:spPr>
          <a:xfrm>
            <a:off x="14768410" y="-1028700"/>
            <a:ext cx="4398124" cy="3854356"/>
          </a:xfrm>
          <a:custGeom>
            <a:avLst/>
            <a:gdLst/>
            <a:ahLst/>
            <a:cxnLst/>
            <a:rect l="l" t="t" r="r" b="b"/>
            <a:pathLst>
              <a:path w="4398124" h="3854356">
                <a:moveTo>
                  <a:pt x="0" y="0"/>
                </a:moveTo>
                <a:lnTo>
                  <a:pt x="4398124" y="0"/>
                </a:lnTo>
                <a:lnTo>
                  <a:pt x="4398124" y="3854356"/>
                </a:lnTo>
                <a:lnTo>
                  <a:pt x="0" y="3854356"/>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17" name="Freeform 17"/>
          <p:cNvSpPr/>
          <p:nvPr/>
        </p:nvSpPr>
        <p:spPr>
          <a:xfrm flipH="1">
            <a:off x="-903881" y="-1028700"/>
            <a:ext cx="4099665" cy="3592798"/>
          </a:xfrm>
          <a:custGeom>
            <a:avLst/>
            <a:gdLst/>
            <a:ahLst/>
            <a:cxnLst/>
            <a:rect l="l" t="t" r="r" b="b"/>
            <a:pathLst>
              <a:path w="4099665" h="3592798">
                <a:moveTo>
                  <a:pt x="4099665" y="0"/>
                </a:moveTo>
                <a:lnTo>
                  <a:pt x="0" y="0"/>
                </a:lnTo>
                <a:lnTo>
                  <a:pt x="0" y="3592798"/>
                </a:lnTo>
                <a:lnTo>
                  <a:pt x="4099665" y="3592798"/>
                </a:lnTo>
                <a:lnTo>
                  <a:pt x="4099665" y="0"/>
                </a:lnTo>
                <a:close/>
              </a:path>
            </a:pathLst>
          </a:custGeom>
          <a:blipFill>
            <a:blip r:embed="rId13">
              <a:extLst>
                <a:ext uri="{96DAC541-7B7A-43D3-8B79-37D633B846F1}">
                  <asvg:svgBlip xmlns:asvg="http://schemas.microsoft.com/office/drawing/2016/SVG/main" r:embed="rId14"/>
                </a:ext>
              </a:extLst>
            </a:blip>
            <a:stretch>
              <a:fillRect/>
            </a:stretch>
          </a:blipFill>
        </p:spPr>
      </p:sp>
      <p:grpSp>
        <p:nvGrpSpPr>
          <p:cNvPr id="18" name="Group 18"/>
          <p:cNvGrpSpPr/>
          <p:nvPr/>
        </p:nvGrpSpPr>
        <p:grpSpPr>
          <a:xfrm>
            <a:off x="16542069" y="8861481"/>
            <a:ext cx="1434462" cy="1258508"/>
            <a:chOff x="0" y="0"/>
            <a:chExt cx="1912616" cy="1678011"/>
          </a:xfrm>
        </p:grpSpPr>
        <p:grpSp>
          <p:nvGrpSpPr>
            <p:cNvPr id="19" name="Group 19"/>
            <p:cNvGrpSpPr/>
            <p:nvPr/>
          </p:nvGrpSpPr>
          <p:grpSpPr>
            <a:xfrm>
              <a:off x="0" y="0"/>
              <a:ext cx="1912616" cy="1678011"/>
              <a:chOff x="0" y="0"/>
              <a:chExt cx="377801" cy="331459"/>
            </a:xfrm>
          </p:grpSpPr>
          <p:sp>
            <p:nvSpPr>
              <p:cNvPr id="20" name="Freeform 20"/>
              <p:cNvSpPr/>
              <p:nvPr/>
            </p:nvSpPr>
            <p:spPr>
              <a:xfrm>
                <a:off x="0" y="0"/>
                <a:ext cx="377801" cy="331459"/>
              </a:xfrm>
              <a:custGeom>
                <a:avLst/>
                <a:gdLst/>
                <a:ahLst/>
                <a:cxnLst/>
                <a:rect l="l" t="t" r="r" b="b"/>
                <a:pathLst>
                  <a:path w="377801" h="331459">
                    <a:moveTo>
                      <a:pt x="165729" y="0"/>
                    </a:moveTo>
                    <a:lnTo>
                      <a:pt x="212071" y="0"/>
                    </a:lnTo>
                    <a:cubicBezTo>
                      <a:pt x="256025" y="0"/>
                      <a:pt x="298179" y="17461"/>
                      <a:pt x="329260" y="48541"/>
                    </a:cubicBezTo>
                    <a:cubicBezTo>
                      <a:pt x="360340" y="79621"/>
                      <a:pt x="377801" y="121775"/>
                      <a:pt x="377801" y="165729"/>
                    </a:cubicBezTo>
                    <a:lnTo>
                      <a:pt x="377801" y="165729"/>
                    </a:lnTo>
                    <a:cubicBezTo>
                      <a:pt x="377801" y="257259"/>
                      <a:pt x="303601" y="331459"/>
                      <a:pt x="212071" y="331459"/>
                    </a:cubicBezTo>
                    <a:lnTo>
                      <a:pt x="165729" y="331459"/>
                    </a:lnTo>
                    <a:cubicBezTo>
                      <a:pt x="74200" y="331459"/>
                      <a:pt x="0" y="257259"/>
                      <a:pt x="0" y="165729"/>
                    </a:cubicBezTo>
                    <a:lnTo>
                      <a:pt x="0" y="165729"/>
                    </a:lnTo>
                    <a:cubicBezTo>
                      <a:pt x="0" y="74200"/>
                      <a:pt x="74200" y="0"/>
                      <a:pt x="165729" y="0"/>
                    </a:cubicBezTo>
                    <a:close/>
                  </a:path>
                </a:pathLst>
              </a:custGeom>
              <a:solidFill>
                <a:srgbClr val="C3A978"/>
              </a:solidFill>
              <a:ln w="47625" cap="rnd">
                <a:solidFill>
                  <a:srgbClr val="CAB386"/>
                </a:solidFill>
                <a:prstDash val="solid"/>
                <a:round/>
              </a:ln>
            </p:spPr>
          </p:sp>
          <p:sp>
            <p:nvSpPr>
              <p:cNvPr id="21" name="TextBox 21"/>
              <p:cNvSpPr txBox="1"/>
              <p:nvPr/>
            </p:nvSpPr>
            <p:spPr>
              <a:xfrm>
                <a:off x="0" y="-38100"/>
                <a:ext cx="377801" cy="369559"/>
              </a:xfrm>
              <a:prstGeom prst="rect">
                <a:avLst/>
              </a:prstGeom>
            </p:spPr>
            <p:txBody>
              <a:bodyPr lIns="50800" tIns="50800" rIns="50800" bIns="50800" rtlCol="0" anchor="ctr"/>
              <a:lstStyle/>
              <a:p>
                <a:pPr algn="ctr">
                  <a:lnSpc>
                    <a:spcPts val="2659"/>
                  </a:lnSpc>
                  <a:spcBef>
                    <a:spcPct val="0"/>
                  </a:spcBef>
                </a:pPr>
                <a:endParaRPr/>
              </a:p>
            </p:txBody>
          </p:sp>
        </p:grpSp>
        <p:sp>
          <p:nvSpPr>
            <p:cNvPr id="22" name="TextBox 22"/>
            <p:cNvSpPr txBox="1"/>
            <p:nvPr/>
          </p:nvSpPr>
          <p:spPr>
            <a:xfrm>
              <a:off x="312042" y="96017"/>
              <a:ext cx="1288532" cy="1302032"/>
            </a:xfrm>
            <a:prstGeom prst="rect">
              <a:avLst/>
            </a:prstGeom>
          </p:spPr>
          <p:txBody>
            <a:bodyPr lIns="0" tIns="0" rIns="0" bIns="0" rtlCol="0" anchor="t">
              <a:spAutoFit/>
            </a:bodyPr>
            <a:lstStyle/>
            <a:p>
              <a:pPr algn="ctr">
                <a:lnSpc>
                  <a:spcPts val="8025"/>
                </a:lnSpc>
              </a:pPr>
              <a:r>
                <a:rPr lang="en-US" sz="6079" spc="-255">
                  <a:solidFill>
                    <a:srgbClr val="000000"/>
                  </a:solidFill>
                  <a:latin typeface="Candal"/>
                  <a:ea typeface="Candal"/>
                  <a:cs typeface="Candal"/>
                  <a:sym typeface="Candal"/>
                </a:rPr>
                <a:t>8</a:t>
              </a:r>
            </a:p>
          </p:txBody>
        </p:sp>
      </p:grpSp>
      <p:grpSp>
        <p:nvGrpSpPr>
          <p:cNvPr id="23" name="Group 23"/>
          <p:cNvGrpSpPr/>
          <p:nvPr/>
        </p:nvGrpSpPr>
        <p:grpSpPr>
          <a:xfrm>
            <a:off x="3195784" y="2890792"/>
            <a:ext cx="11999224" cy="5826484"/>
            <a:chOff x="0" y="0"/>
            <a:chExt cx="3160289" cy="1534547"/>
          </a:xfrm>
        </p:grpSpPr>
        <p:sp>
          <p:nvSpPr>
            <p:cNvPr id="24" name="Freeform 24"/>
            <p:cNvSpPr/>
            <p:nvPr/>
          </p:nvSpPr>
          <p:spPr>
            <a:xfrm>
              <a:off x="0" y="0"/>
              <a:ext cx="3160289" cy="1534547"/>
            </a:xfrm>
            <a:custGeom>
              <a:avLst/>
              <a:gdLst/>
              <a:ahLst/>
              <a:cxnLst/>
              <a:rect l="l" t="t" r="r" b="b"/>
              <a:pathLst>
                <a:path w="3160289" h="1534547">
                  <a:moveTo>
                    <a:pt x="32905" y="0"/>
                  </a:moveTo>
                  <a:lnTo>
                    <a:pt x="3127384" y="0"/>
                  </a:lnTo>
                  <a:cubicBezTo>
                    <a:pt x="3145557" y="0"/>
                    <a:pt x="3160289" y="14732"/>
                    <a:pt x="3160289" y="32905"/>
                  </a:cubicBezTo>
                  <a:lnTo>
                    <a:pt x="3160289" y="1501642"/>
                  </a:lnTo>
                  <a:cubicBezTo>
                    <a:pt x="3160289" y="1510369"/>
                    <a:pt x="3156823" y="1518738"/>
                    <a:pt x="3150652" y="1524909"/>
                  </a:cubicBezTo>
                  <a:cubicBezTo>
                    <a:pt x="3144481" y="1531080"/>
                    <a:pt x="3136111" y="1534547"/>
                    <a:pt x="3127384" y="1534547"/>
                  </a:cubicBezTo>
                  <a:lnTo>
                    <a:pt x="32905" y="1534547"/>
                  </a:lnTo>
                  <a:cubicBezTo>
                    <a:pt x="24178" y="1534547"/>
                    <a:pt x="15809" y="1531080"/>
                    <a:pt x="9638" y="1524909"/>
                  </a:cubicBezTo>
                  <a:cubicBezTo>
                    <a:pt x="3467" y="1518738"/>
                    <a:pt x="0" y="1510369"/>
                    <a:pt x="0" y="1501642"/>
                  </a:cubicBezTo>
                  <a:lnTo>
                    <a:pt x="0" y="32905"/>
                  </a:lnTo>
                  <a:cubicBezTo>
                    <a:pt x="0" y="24178"/>
                    <a:pt x="3467" y="15809"/>
                    <a:pt x="9638" y="9638"/>
                  </a:cubicBezTo>
                  <a:cubicBezTo>
                    <a:pt x="15809" y="3467"/>
                    <a:pt x="24178" y="0"/>
                    <a:pt x="32905" y="0"/>
                  </a:cubicBezTo>
                  <a:close/>
                </a:path>
              </a:pathLst>
            </a:custGeom>
            <a:solidFill>
              <a:srgbClr val="DBCBAA"/>
            </a:solidFill>
          </p:spPr>
        </p:sp>
        <p:sp>
          <p:nvSpPr>
            <p:cNvPr id="25" name="TextBox 25"/>
            <p:cNvSpPr txBox="1"/>
            <p:nvPr/>
          </p:nvSpPr>
          <p:spPr>
            <a:xfrm>
              <a:off x="0" y="-38100"/>
              <a:ext cx="3160289" cy="1572647"/>
            </a:xfrm>
            <a:prstGeom prst="rect">
              <a:avLst/>
            </a:prstGeom>
          </p:spPr>
          <p:txBody>
            <a:bodyPr lIns="50800" tIns="50800" rIns="50800" bIns="50800" rtlCol="0" anchor="ctr"/>
            <a:lstStyle/>
            <a:p>
              <a:pPr algn="ctr">
                <a:lnSpc>
                  <a:spcPts val="2659"/>
                </a:lnSpc>
              </a:pPr>
              <a:endParaRPr/>
            </a:p>
          </p:txBody>
        </p:sp>
      </p:grpSp>
      <p:grpSp>
        <p:nvGrpSpPr>
          <p:cNvPr id="26" name="Group 26"/>
          <p:cNvGrpSpPr/>
          <p:nvPr/>
        </p:nvGrpSpPr>
        <p:grpSpPr>
          <a:xfrm>
            <a:off x="5895997" y="3135949"/>
            <a:ext cx="3086100" cy="1543050"/>
            <a:chOff x="0" y="0"/>
            <a:chExt cx="812800" cy="406400"/>
          </a:xfrm>
        </p:grpSpPr>
        <p:sp>
          <p:nvSpPr>
            <p:cNvPr id="27" name="Freeform 27"/>
            <p:cNvSpPr/>
            <p:nvPr/>
          </p:nvSpPr>
          <p:spPr>
            <a:xfrm>
              <a:off x="0" y="0"/>
              <a:ext cx="812800" cy="406400"/>
            </a:xfrm>
            <a:custGeom>
              <a:avLst/>
              <a:gdLst/>
              <a:ahLst/>
              <a:cxnLst/>
              <a:rect l="l" t="t" r="r" b="b"/>
              <a:pathLst>
                <a:path w="812800" h="406400">
                  <a:moveTo>
                    <a:pt x="609600" y="0"/>
                  </a:moveTo>
                  <a:cubicBezTo>
                    <a:pt x="721824" y="0"/>
                    <a:pt x="812800" y="90976"/>
                    <a:pt x="812800" y="203200"/>
                  </a:cubicBezTo>
                  <a:cubicBezTo>
                    <a:pt x="812800" y="315424"/>
                    <a:pt x="721824" y="406400"/>
                    <a:pt x="609600" y="406400"/>
                  </a:cubicBezTo>
                  <a:lnTo>
                    <a:pt x="203200" y="406400"/>
                  </a:lnTo>
                  <a:cubicBezTo>
                    <a:pt x="90976" y="406400"/>
                    <a:pt x="0" y="315424"/>
                    <a:pt x="0" y="203200"/>
                  </a:cubicBezTo>
                  <a:cubicBezTo>
                    <a:pt x="0" y="90976"/>
                    <a:pt x="90976" y="0"/>
                    <a:pt x="203200" y="0"/>
                  </a:cubicBezTo>
                  <a:close/>
                </a:path>
              </a:pathLst>
            </a:custGeom>
            <a:solidFill>
              <a:srgbClr val="CAB386"/>
            </a:solidFill>
          </p:spPr>
        </p:sp>
        <p:sp>
          <p:nvSpPr>
            <p:cNvPr id="28" name="TextBox 28"/>
            <p:cNvSpPr txBox="1"/>
            <p:nvPr/>
          </p:nvSpPr>
          <p:spPr>
            <a:xfrm>
              <a:off x="0" y="-38100"/>
              <a:ext cx="812800" cy="444500"/>
            </a:xfrm>
            <a:prstGeom prst="rect">
              <a:avLst/>
            </a:prstGeom>
          </p:spPr>
          <p:txBody>
            <a:bodyPr lIns="50800" tIns="50800" rIns="50800" bIns="50800" rtlCol="0" anchor="ctr"/>
            <a:lstStyle/>
            <a:p>
              <a:pPr algn="ctr">
                <a:lnSpc>
                  <a:spcPts val="2659"/>
                </a:lnSpc>
              </a:pPr>
              <a:endParaRPr/>
            </a:p>
          </p:txBody>
        </p:sp>
      </p:grpSp>
      <p:grpSp>
        <p:nvGrpSpPr>
          <p:cNvPr id="29" name="Group 29"/>
          <p:cNvGrpSpPr/>
          <p:nvPr/>
        </p:nvGrpSpPr>
        <p:grpSpPr>
          <a:xfrm>
            <a:off x="3400578" y="3662317"/>
            <a:ext cx="11794430" cy="4872424"/>
            <a:chOff x="0" y="0"/>
            <a:chExt cx="3106352" cy="1283272"/>
          </a:xfrm>
        </p:grpSpPr>
        <p:sp>
          <p:nvSpPr>
            <p:cNvPr id="30" name="Freeform 30"/>
            <p:cNvSpPr/>
            <p:nvPr/>
          </p:nvSpPr>
          <p:spPr>
            <a:xfrm>
              <a:off x="0" y="0"/>
              <a:ext cx="3106352" cy="1283272"/>
            </a:xfrm>
            <a:custGeom>
              <a:avLst/>
              <a:gdLst/>
              <a:ahLst/>
              <a:cxnLst/>
              <a:rect l="l" t="t" r="r" b="b"/>
              <a:pathLst>
                <a:path w="3106352" h="1283272">
                  <a:moveTo>
                    <a:pt x="33477" y="0"/>
                  </a:moveTo>
                  <a:lnTo>
                    <a:pt x="3072875" y="0"/>
                  </a:lnTo>
                  <a:cubicBezTo>
                    <a:pt x="3091364" y="0"/>
                    <a:pt x="3106352" y="14988"/>
                    <a:pt x="3106352" y="33477"/>
                  </a:cubicBezTo>
                  <a:lnTo>
                    <a:pt x="3106352" y="1249796"/>
                  </a:lnTo>
                  <a:cubicBezTo>
                    <a:pt x="3106352" y="1268284"/>
                    <a:pt x="3091364" y="1283272"/>
                    <a:pt x="3072875" y="1283272"/>
                  </a:cubicBezTo>
                  <a:lnTo>
                    <a:pt x="33477" y="1283272"/>
                  </a:lnTo>
                  <a:cubicBezTo>
                    <a:pt x="14988" y="1283272"/>
                    <a:pt x="0" y="1268284"/>
                    <a:pt x="0" y="1249796"/>
                  </a:cubicBezTo>
                  <a:lnTo>
                    <a:pt x="0" y="33477"/>
                  </a:lnTo>
                  <a:cubicBezTo>
                    <a:pt x="0" y="14988"/>
                    <a:pt x="14988" y="0"/>
                    <a:pt x="33477" y="0"/>
                  </a:cubicBezTo>
                  <a:close/>
                </a:path>
              </a:pathLst>
            </a:custGeom>
            <a:solidFill>
              <a:srgbClr val="CAB386"/>
            </a:solidFill>
          </p:spPr>
        </p:sp>
        <p:sp>
          <p:nvSpPr>
            <p:cNvPr id="31" name="TextBox 31"/>
            <p:cNvSpPr txBox="1"/>
            <p:nvPr/>
          </p:nvSpPr>
          <p:spPr>
            <a:xfrm>
              <a:off x="0" y="-38100"/>
              <a:ext cx="3106352" cy="1321372"/>
            </a:xfrm>
            <a:prstGeom prst="rect">
              <a:avLst/>
            </a:prstGeom>
          </p:spPr>
          <p:txBody>
            <a:bodyPr lIns="50800" tIns="50800" rIns="50800" bIns="50800" rtlCol="0" anchor="ctr"/>
            <a:lstStyle/>
            <a:p>
              <a:pPr algn="ctr">
                <a:lnSpc>
                  <a:spcPts val="2659"/>
                </a:lnSpc>
              </a:pPr>
              <a:endParaRPr/>
            </a:p>
          </p:txBody>
        </p:sp>
      </p:grpSp>
      <p:sp>
        <p:nvSpPr>
          <p:cNvPr id="32" name="TextBox 32"/>
          <p:cNvSpPr txBox="1"/>
          <p:nvPr/>
        </p:nvSpPr>
        <p:spPr>
          <a:xfrm>
            <a:off x="5400052" y="1511126"/>
            <a:ext cx="7164092" cy="533574"/>
          </a:xfrm>
          <a:prstGeom prst="rect">
            <a:avLst/>
          </a:prstGeom>
        </p:spPr>
        <p:txBody>
          <a:bodyPr lIns="0" tIns="0" rIns="0" bIns="0" rtlCol="0" anchor="t">
            <a:spAutoFit/>
          </a:bodyPr>
          <a:lstStyle/>
          <a:p>
            <a:pPr algn="ctr">
              <a:lnSpc>
                <a:spcPts val="4062"/>
              </a:lnSpc>
            </a:pPr>
            <a:r>
              <a:rPr lang="en-US" sz="3761" spc="-255">
                <a:solidFill>
                  <a:srgbClr val="DBCBAA"/>
                </a:solidFill>
                <a:latin typeface="Candal"/>
                <a:ea typeface="Candal"/>
                <a:cs typeface="Candal"/>
                <a:sym typeface="Candal"/>
              </a:rPr>
              <a:t>Metode Pengambilan Dataset</a:t>
            </a:r>
          </a:p>
        </p:txBody>
      </p:sp>
      <p:sp>
        <p:nvSpPr>
          <p:cNvPr id="33" name="TextBox 33"/>
          <p:cNvSpPr txBox="1"/>
          <p:nvPr/>
        </p:nvSpPr>
        <p:spPr>
          <a:xfrm>
            <a:off x="3676098" y="3174049"/>
            <a:ext cx="2211077" cy="501746"/>
          </a:xfrm>
          <a:prstGeom prst="rect">
            <a:avLst/>
          </a:prstGeom>
        </p:spPr>
        <p:txBody>
          <a:bodyPr lIns="0" tIns="0" rIns="0" bIns="0" rtlCol="0" anchor="t">
            <a:spAutoFit/>
          </a:bodyPr>
          <a:lstStyle/>
          <a:p>
            <a:pPr algn="ctr">
              <a:lnSpc>
                <a:spcPts val="3831"/>
              </a:lnSpc>
            </a:pPr>
            <a:r>
              <a:rPr lang="en-US" sz="3547" spc="-241">
                <a:solidFill>
                  <a:srgbClr val="CAB386"/>
                </a:solidFill>
                <a:latin typeface="Candal"/>
                <a:ea typeface="Candal"/>
                <a:cs typeface="Candal"/>
                <a:sym typeface="Candal"/>
              </a:rPr>
              <a:t>FOTO</a:t>
            </a:r>
          </a:p>
        </p:txBody>
      </p:sp>
      <p:sp>
        <p:nvSpPr>
          <p:cNvPr id="34" name="TextBox 34"/>
          <p:cNvSpPr txBox="1"/>
          <p:nvPr/>
        </p:nvSpPr>
        <p:spPr>
          <a:xfrm>
            <a:off x="6321340" y="3174049"/>
            <a:ext cx="2211077" cy="501746"/>
          </a:xfrm>
          <a:prstGeom prst="rect">
            <a:avLst/>
          </a:prstGeom>
        </p:spPr>
        <p:txBody>
          <a:bodyPr lIns="0" tIns="0" rIns="0" bIns="0" rtlCol="0" anchor="t">
            <a:spAutoFit/>
          </a:bodyPr>
          <a:lstStyle/>
          <a:p>
            <a:pPr algn="ctr">
              <a:lnSpc>
                <a:spcPts val="3831"/>
              </a:lnSpc>
            </a:pPr>
            <a:r>
              <a:rPr lang="en-US" sz="3547" spc="-241">
                <a:solidFill>
                  <a:srgbClr val="DBCBAA"/>
                </a:solidFill>
                <a:latin typeface="Candal"/>
                <a:ea typeface="Candal"/>
                <a:cs typeface="Candal"/>
                <a:sym typeface="Candal"/>
              </a:rPr>
              <a:t>VIDEO</a:t>
            </a:r>
          </a:p>
        </p:txBody>
      </p:sp>
      <p:sp>
        <p:nvSpPr>
          <p:cNvPr id="35" name="Freeform 35"/>
          <p:cNvSpPr/>
          <p:nvPr/>
        </p:nvSpPr>
        <p:spPr>
          <a:xfrm>
            <a:off x="3676098" y="4779656"/>
            <a:ext cx="5519298" cy="3374782"/>
          </a:xfrm>
          <a:custGeom>
            <a:avLst/>
            <a:gdLst/>
            <a:ahLst/>
            <a:cxnLst/>
            <a:rect l="l" t="t" r="r" b="b"/>
            <a:pathLst>
              <a:path w="5519298" h="3374782">
                <a:moveTo>
                  <a:pt x="0" y="0"/>
                </a:moveTo>
                <a:lnTo>
                  <a:pt x="5519298" y="0"/>
                </a:lnTo>
                <a:lnTo>
                  <a:pt x="5519298" y="3374782"/>
                </a:lnTo>
                <a:lnTo>
                  <a:pt x="0" y="3374782"/>
                </a:lnTo>
                <a:lnTo>
                  <a:pt x="0" y="0"/>
                </a:lnTo>
                <a:close/>
              </a:path>
            </a:pathLst>
          </a:custGeom>
          <a:blipFill>
            <a:blip r:embed="rId15"/>
            <a:stretch>
              <a:fillRect r="-8702"/>
            </a:stretch>
          </a:blipFill>
        </p:spPr>
      </p:sp>
      <p:sp>
        <p:nvSpPr>
          <p:cNvPr id="36" name="Freeform 36"/>
          <p:cNvSpPr/>
          <p:nvPr/>
        </p:nvSpPr>
        <p:spPr>
          <a:xfrm>
            <a:off x="9297793" y="4803691"/>
            <a:ext cx="5469975" cy="3350747"/>
          </a:xfrm>
          <a:custGeom>
            <a:avLst/>
            <a:gdLst/>
            <a:ahLst/>
            <a:cxnLst/>
            <a:rect l="l" t="t" r="r" b="b"/>
            <a:pathLst>
              <a:path w="5469975" h="3350747">
                <a:moveTo>
                  <a:pt x="0" y="0"/>
                </a:moveTo>
                <a:lnTo>
                  <a:pt x="5469975" y="0"/>
                </a:lnTo>
                <a:lnTo>
                  <a:pt x="5469975" y="3350747"/>
                </a:lnTo>
                <a:lnTo>
                  <a:pt x="0" y="3350747"/>
                </a:lnTo>
                <a:lnTo>
                  <a:pt x="0" y="0"/>
                </a:lnTo>
                <a:close/>
              </a:path>
            </a:pathLst>
          </a:custGeom>
          <a:blipFill>
            <a:blip r:embed="rId16"/>
            <a:stretch>
              <a:fillRect r="-9878"/>
            </a:stretch>
          </a:blipFill>
        </p:spPr>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5111" b="-15111"/>
            </a:stretch>
          </a:blipFill>
        </p:spPr>
      </p:sp>
      <p:sp>
        <p:nvSpPr>
          <p:cNvPr id="3" name="Freeform 3"/>
          <p:cNvSpPr/>
          <p:nvPr/>
        </p:nvSpPr>
        <p:spPr>
          <a:xfrm>
            <a:off x="2563792" y="9258300"/>
            <a:ext cx="7315200" cy="1303436"/>
          </a:xfrm>
          <a:custGeom>
            <a:avLst/>
            <a:gdLst/>
            <a:ahLst/>
            <a:cxnLst/>
            <a:rect l="l" t="t" r="r" b="b"/>
            <a:pathLst>
              <a:path w="7315200" h="1303436">
                <a:moveTo>
                  <a:pt x="0" y="0"/>
                </a:moveTo>
                <a:lnTo>
                  <a:pt x="7315200" y="0"/>
                </a:lnTo>
                <a:lnTo>
                  <a:pt x="7315200" y="1303436"/>
                </a:lnTo>
                <a:lnTo>
                  <a:pt x="0" y="13034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9503679" y="9258300"/>
            <a:ext cx="7315200" cy="1303436"/>
          </a:xfrm>
          <a:custGeom>
            <a:avLst/>
            <a:gdLst/>
            <a:ahLst/>
            <a:cxnLst/>
            <a:rect l="l" t="t" r="r" b="b"/>
            <a:pathLst>
              <a:path w="7315200" h="1303436">
                <a:moveTo>
                  <a:pt x="0" y="0"/>
                </a:moveTo>
                <a:lnTo>
                  <a:pt x="7315200" y="0"/>
                </a:lnTo>
                <a:lnTo>
                  <a:pt x="7315200" y="1303436"/>
                </a:lnTo>
                <a:lnTo>
                  <a:pt x="0" y="13034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5" name="Group 5"/>
          <p:cNvGrpSpPr/>
          <p:nvPr/>
        </p:nvGrpSpPr>
        <p:grpSpPr>
          <a:xfrm>
            <a:off x="0" y="-1909823"/>
            <a:ext cx="18288000" cy="12506000"/>
            <a:chOff x="0" y="0"/>
            <a:chExt cx="24384000" cy="16674667"/>
          </a:xfrm>
        </p:grpSpPr>
        <p:sp>
          <p:nvSpPr>
            <p:cNvPr id="6" name="Freeform 6"/>
            <p:cNvSpPr/>
            <p:nvPr/>
          </p:nvSpPr>
          <p:spPr>
            <a:xfrm>
              <a:off x="0" y="0"/>
              <a:ext cx="9189705" cy="9189705"/>
            </a:xfrm>
            <a:custGeom>
              <a:avLst/>
              <a:gdLst/>
              <a:ahLst/>
              <a:cxnLst/>
              <a:rect l="l" t="t" r="r" b="b"/>
              <a:pathLst>
                <a:path w="9189705" h="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7" name="Freeform 7"/>
            <p:cNvSpPr/>
            <p:nvPr/>
          </p:nvSpPr>
          <p:spPr>
            <a:xfrm>
              <a:off x="0" y="7484962"/>
              <a:ext cx="9189705" cy="9189705"/>
            </a:xfrm>
            <a:custGeom>
              <a:avLst/>
              <a:gdLst/>
              <a:ahLst/>
              <a:cxnLst/>
              <a:rect l="l" t="t" r="r" b="b"/>
              <a:pathLst>
                <a:path w="9189705" h="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8" name="Freeform 8"/>
            <p:cNvSpPr/>
            <p:nvPr/>
          </p:nvSpPr>
          <p:spPr>
            <a:xfrm>
              <a:off x="7597148" y="0"/>
              <a:ext cx="9189705" cy="9189705"/>
            </a:xfrm>
            <a:custGeom>
              <a:avLst/>
              <a:gdLst/>
              <a:ahLst/>
              <a:cxnLst/>
              <a:rect l="l" t="t" r="r" b="b"/>
              <a:pathLst>
                <a:path w="9189705" h="9189705">
                  <a:moveTo>
                    <a:pt x="0" y="0"/>
                  </a:moveTo>
                  <a:lnTo>
                    <a:pt x="9189704" y="0"/>
                  </a:lnTo>
                  <a:lnTo>
                    <a:pt x="9189704"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9" name="Freeform 9"/>
            <p:cNvSpPr/>
            <p:nvPr/>
          </p:nvSpPr>
          <p:spPr>
            <a:xfrm>
              <a:off x="7597148" y="7484962"/>
              <a:ext cx="9189705" cy="9189705"/>
            </a:xfrm>
            <a:custGeom>
              <a:avLst/>
              <a:gdLst/>
              <a:ahLst/>
              <a:cxnLst/>
              <a:rect l="l" t="t" r="r" b="b"/>
              <a:pathLst>
                <a:path w="9189705" h="9189705">
                  <a:moveTo>
                    <a:pt x="0" y="0"/>
                  </a:moveTo>
                  <a:lnTo>
                    <a:pt x="9189704" y="0"/>
                  </a:lnTo>
                  <a:lnTo>
                    <a:pt x="9189704"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10" name="Freeform 10"/>
            <p:cNvSpPr/>
            <p:nvPr/>
          </p:nvSpPr>
          <p:spPr>
            <a:xfrm>
              <a:off x="15194295" y="0"/>
              <a:ext cx="9189705" cy="9189705"/>
            </a:xfrm>
            <a:custGeom>
              <a:avLst/>
              <a:gdLst/>
              <a:ahLst/>
              <a:cxnLst/>
              <a:rect l="l" t="t" r="r" b="b"/>
              <a:pathLst>
                <a:path w="9189705" h="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11" name="Freeform 11"/>
            <p:cNvSpPr/>
            <p:nvPr/>
          </p:nvSpPr>
          <p:spPr>
            <a:xfrm>
              <a:off x="15194295" y="7484962"/>
              <a:ext cx="9189705" cy="9189705"/>
            </a:xfrm>
            <a:custGeom>
              <a:avLst/>
              <a:gdLst/>
              <a:ahLst/>
              <a:cxnLst/>
              <a:rect l="l" t="t" r="r" b="b"/>
              <a:pathLst>
                <a:path w="9189705" h="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grpSp>
      <p:sp>
        <p:nvSpPr>
          <p:cNvPr id="12" name="Freeform 12"/>
          <p:cNvSpPr/>
          <p:nvPr/>
        </p:nvSpPr>
        <p:spPr>
          <a:xfrm>
            <a:off x="-1027471" y="7822889"/>
            <a:ext cx="4128584" cy="2995100"/>
          </a:xfrm>
          <a:custGeom>
            <a:avLst/>
            <a:gdLst/>
            <a:ahLst/>
            <a:cxnLst/>
            <a:rect l="l" t="t" r="r" b="b"/>
            <a:pathLst>
              <a:path w="4128584" h="2995100">
                <a:moveTo>
                  <a:pt x="0" y="0"/>
                </a:moveTo>
                <a:lnTo>
                  <a:pt x="4128584" y="0"/>
                </a:lnTo>
                <a:lnTo>
                  <a:pt x="4128584" y="2995100"/>
                </a:lnTo>
                <a:lnTo>
                  <a:pt x="0" y="29951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3" name="Freeform 13"/>
          <p:cNvSpPr/>
          <p:nvPr/>
        </p:nvSpPr>
        <p:spPr>
          <a:xfrm>
            <a:off x="15195008" y="7822889"/>
            <a:ext cx="4128584" cy="2995100"/>
          </a:xfrm>
          <a:custGeom>
            <a:avLst/>
            <a:gdLst/>
            <a:ahLst/>
            <a:cxnLst/>
            <a:rect l="l" t="t" r="r" b="b"/>
            <a:pathLst>
              <a:path w="4128584" h="2995100">
                <a:moveTo>
                  <a:pt x="0" y="0"/>
                </a:moveTo>
                <a:lnTo>
                  <a:pt x="4128584" y="0"/>
                </a:lnTo>
                <a:lnTo>
                  <a:pt x="4128584" y="2995100"/>
                </a:lnTo>
                <a:lnTo>
                  <a:pt x="0" y="29951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4" name="Freeform 14"/>
          <p:cNvSpPr/>
          <p:nvPr/>
        </p:nvSpPr>
        <p:spPr>
          <a:xfrm>
            <a:off x="2084539" y="1514240"/>
            <a:ext cx="14118921" cy="7624218"/>
          </a:xfrm>
          <a:custGeom>
            <a:avLst/>
            <a:gdLst/>
            <a:ahLst/>
            <a:cxnLst/>
            <a:rect l="l" t="t" r="r" b="b"/>
            <a:pathLst>
              <a:path w="14118921" h="7624218">
                <a:moveTo>
                  <a:pt x="0" y="0"/>
                </a:moveTo>
                <a:lnTo>
                  <a:pt x="14118922" y="0"/>
                </a:lnTo>
                <a:lnTo>
                  <a:pt x="14118922" y="7624217"/>
                </a:lnTo>
                <a:lnTo>
                  <a:pt x="0" y="7624217"/>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5" name="Freeform 15"/>
          <p:cNvSpPr/>
          <p:nvPr/>
        </p:nvSpPr>
        <p:spPr>
          <a:xfrm>
            <a:off x="4937439" y="1028700"/>
            <a:ext cx="8089317" cy="1460325"/>
          </a:xfrm>
          <a:custGeom>
            <a:avLst/>
            <a:gdLst/>
            <a:ahLst/>
            <a:cxnLst/>
            <a:rect l="l" t="t" r="r" b="b"/>
            <a:pathLst>
              <a:path w="8089317" h="1460325">
                <a:moveTo>
                  <a:pt x="0" y="0"/>
                </a:moveTo>
                <a:lnTo>
                  <a:pt x="8089317" y="0"/>
                </a:lnTo>
                <a:lnTo>
                  <a:pt x="8089317" y="1460325"/>
                </a:lnTo>
                <a:lnTo>
                  <a:pt x="0" y="1460325"/>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6" name="Freeform 16"/>
          <p:cNvSpPr/>
          <p:nvPr/>
        </p:nvSpPr>
        <p:spPr>
          <a:xfrm>
            <a:off x="14768410" y="-1028700"/>
            <a:ext cx="4398124" cy="3854356"/>
          </a:xfrm>
          <a:custGeom>
            <a:avLst/>
            <a:gdLst/>
            <a:ahLst/>
            <a:cxnLst/>
            <a:rect l="l" t="t" r="r" b="b"/>
            <a:pathLst>
              <a:path w="4398124" h="3854356">
                <a:moveTo>
                  <a:pt x="0" y="0"/>
                </a:moveTo>
                <a:lnTo>
                  <a:pt x="4398124" y="0"/>
                </a:lnTo>
                <a:lnTo>
                  <a:pt x="4398124" y="3854356"/>
                </a:lnTo>
                <a:lnTo>
                  <a:pt x="0" y="3854356"/>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17" name="Freeform 17"/>
          <p:cNvSpPr/>
          <p:nvPr/>
        </p:nvSpPr>
        <p:spPr>
          <a:xfrm flipH="1">
            <a:off x="-903881" y="-1028700"/>
            <a:ext cx="4099665" cy="3592798"/>
          </a:xfrm>
          <a:custGeom>
            <a:avLst/>
            <a:gdLst/>
            <a:ahLst/>
            <a:cxnLst/>
            <a:rect l="l" t="t" r="r" b="b"/>
            <a:pathLst>
              <a:path w="4099665" h="3592798">
                <a:moveTo>
                  <a:pt x="4099665" y="0"/>
                </a:moveTo>
                <a:lnTo>
                  <a:pt x="0" y="0"/>
                </a:lnTo>
                <a:lnTo>
                  <a:pt x="0" y="3592798"/>
                </a:lnTo>
                <a:lnTo>
                  <a:pt x="4099665" y="3592798"/>
                </a:lnTo>
                <a:lnTo>
                  <a:pt x="4099665" y="0"/>
                </a:lnTo>
                <a:close/>
              </a:path>
            </a:pathLst>
          </a:custGeom>
          <a:blipFill>
            <a:blip r:embed="rId13">
              <a:extLst>
                <a:ext uri="{96DAC541-7B7A-43D3-8B79-37D633B846F1}">
                  <asvg:svgBlip xmlns:asvg="http://schemas.microsoft.com/office/drawing/2016/SVG/main" r:embed="rId14"/>
                </a:ext>
              </a:extLst>
            </a:blip>
            <a:stretch>
              <a:fillRect/>
            </a:stretch>
          </a:blipFill>
        </p:spPr>
      </p:sp>
      <p:grpSp>
        <p:nvGrpSpPr>
          <p:cNvPr id="18" name="Group 18"/>
          <p:cNvGrpSpPr/>
          <p:nvPr/>
        </p:nvGrpSpPr>
        <p:grpSpPr>
          <a:xfrm>
            <a:off x="16542069" y="8861481"/>
            <a:ext cx="1434462" cy="1258508"/>
            <a:chOff x="0" y="0"/>
            <a:chExt cx="1912616" cy="1678011"/>
          </a:xfrm>
        </p:grpSpPr>
        <p:grpSp>
          <p:nvGrpSpPr>
            <p:cNvPr id="19" name="Group 19"/>
            <p:cNvGrpSpPr/>
            <p:nvPr/>
          </p:nvGrpSpPr>
          <p:grpSpPr>
            <a:xfrm>
              <a:off x="0" y="0"/>
              <a:ext cx="1912616" cy="1678011"/>
              <a:chOff x="0" y="0"/>
              <a:chExt cx="377801" cy="331459"/>
            </a:xfrm>
          </p:grpSpPr>
          <p:sp>
            <p:nvSpPr>
              <p:cNvPr id="20" name="Freeform 20"/>
              <p:cNvSpPr/>
              <p:nvPr/>
            </p:nvSpPr>
            <p:spPr>
              <a:xfrm>
                <a:off x="0" y="0"/>
                <a:ext cx="377801" cy="331459"/>
              </a:xfrm>
              <a:custGeom>
                <a:avLst/>
                <a:gdLst/>
                <a:ahLst/>
                <a:cxnLst/>
                <a:rect l="l" t="t" r="r" b="b"/>
                <a:pathLst>
                  <a:path w="377801" h="331459">
                    <a:moveTo>
                      <a:pt x="165729" y="0"/>
                    </a:moveTo>
                    <a:lnTo>
                      <a:pt x="212071" y="0"/>
                    </a:lnTo>
                    <a:cubicBezTo>
                      <a:pt x="256025" y="0"/>
                      <a:pt x="298179" y="17461"/>
                      <a:pt x="329260" y="48541"/>
                    </a:cubicBezTo>
                    <a:cubicBezTo>
                      <a:pt x="360340" y="79621"/>
                      <a:pt x="377801" y="121775"/>
                      <a:pt x="377801" y="165729"/>
                    </a:cubicBezTo>
                    <a:lnTo>
                      <a:pt x="377801" y="165729"/>
                    </a:lnTo>
                    <a:cubicBezTo>
                      <a:pt x="377801" y="257259"/>
                      <a:pt x="303601" y="331459"/>
                      <a:pt x="212071" y="331459"/>
                    </a:cubicBezTo>
                    <a:lnTo>
                      <a:pt x="165729" y="331459"/>
                    </a:lnTo>
                    <a:cubicBezTo>
                      <a:pt x="74200" y="331459"/>
                      <a:pt x="0" y="257259"/>
                      <a:pt x="0" y="165729"/>
                    </a:cubicBezTo>
                    <a:lnTo>
                      <a:pt x="0" y="165729"/>
                    </a:lnTo>
                    <a:cubicBezTo>
                      <a:pt x="0" y="74200"/>
                      <a:pt x="74200" y="0"/>
                      <a:pt x="165729" y="0"/>
                    </a:cubicBezTo>
                    <a:close/>
                  </a:path>
                </a:pathLst>
              </a:custGeom>
              <a:solidFill>
                <a:srgbClr val="C3A978"/>
              </a:solidFill>
              <a:ln w="47625" cap="rnd">
                <a:solidFill>
                  <a:srgbClr val="CAB386"/>
                </a:solidFill>
                <a:prstDash val="solid"/>
                <a:round/>
              </a:ln>
            </p:spPr>
          </p:sp>
          <p:sp>
            <p:nvSpPr>
              <p:cNvPr id="21" name="TextBox 21"/>
              <p:cNvSpPr txBox="1"/>
              <p:nvPr/>
            </p:nvSpPr>
            <p:spPr>
              <a:xfrm>
                <a:off x="0" y="-38100"/>
                <a:ext cx="377801" cy="369559"/>
              </a:xfrm>
              <a:prstGeom prst="rect">
                <a:avLst/>
              </a:prstGeom>
            </p:spPr>
            <p:txBody>
              <a:bodyPr lIns="50800" tIns="50800" rIns="50800" bIns="50800" rtlCol="0" anchor="ctr"/>
              <a:lstStyle/>
              <a:p>
                <a:pPr algn="ctr">
                  <a:lnSpc>
                    <a:spcPts val="2659"/>
                  </a:lnSpc>
                  <a:spcBef>
                    <a:spcPct val="0"/>
                  </a:spcBef>
                </a:pPr>
                <a:endParaRPr/>
              </a:p>
            </p:txBody>
          </p:sp>
        </p:grpSp>
        <p:sp>
          <p:nvSpPr>
            <p:cNvPr id="22" name="TextBox 22"/>
            <p:cNvSpPr txBox="1"/>
            <p:nvPr/>
          </p:nvSpPr>
          <p:spPr>
            <a:xfrm>
              <a:off x="312042" y="96017"/>
              <a:ext cx="1288532" cy="1302032"/>
            </a:xfrm>
            <a:prstGeom prst="rect">
              <a:avLst/>
            </a:prstGeom>
          </p:spPr>
          <p:txBody>
            <a:bodyPr lIns="0" tIns="0" rIns="0" bIns="0" rtlCol="0" anchor="t">
              <a:spAutoFit/>
            </a:bodyPr>
            <a:lstStyle/>
            <a:p>
              <a:pPr algn="ctr">
                <a:lnSpc>
                  <a:spcPts val="8025"/>
                </a:lnSpc>
              </a:pPr>
              <a:r>
                <a:rPr lang="en-US" sz="6079" spc="-255">
                  <a:solidFill>
                    <a:srgbClr val="000000"/>
                  </a:solidFill>
                  <a:latin typeface="Candal"/>
                  <a:ea typeface="Candal"/>
                  <a:cs typeface="Candal"/>
                  <a:sym typeface="Candal"/>
                </a:rPr>
                <a:t>9</a:t>
              </a:r>
            </a:p>
          </p:txBody>
        </p:sp>
      </p:grpSp>
      <p:grpSp>
        <p:nvGrpSpPr>
          <p:cNvPr id="23" name="Group 23"/>
          <p:cNvGrpSpPr/>
          <p:nvPr/>
        </p:nvGrpSpPr>
        <p:grpSpPr>
          <a:xfrm>
            <a:off x="3195784" y="2890792"/>
            <a:ext cx="11999224" cy="5826484"/>
            <a:chOff x="0" y="0"/>
            <a:chExt cx="3160289" cy="1534547"/>
          </a:xfrm>
        </p:grpSpPr>
        <p:sp>
          <p:nvSpPr>
            <p:cNvPr id="24" name="Freeform 24"/>
            <p:cNvSpPr/>
            <p:nvPr/>
          </p:nvSpPr>
          <p:spPr>
            <a:xfrm>
              <a:off x="0" y="0"/>
              <a:ext cx="3160289" cy="1534547"/>
            </a:xfrm>
            <a:custGeom>
              <a:avLst/>
              <a:gdLst/>
              <a:ahLst/>
              <a:cxnLst/>
              <a:rect l="l" t="t" r="r" b="b"/>
              <a:pathLst>
                <a:path w="3160289" h="1534547">
                  <a:moveTo>
                    <a:pt x="32905" y="0"/>
                  </a:moveTo>
                  <a:lnTo>
                    <a:pt x="3127384" y="0"/>
                  </a:lnTo>
                  <a:cubicBezTo>
                    <a:pt x="3145557" y="0"/>
                    <a:pt x="3160289" y="14732"/>
                    <a:pt x="3160289" y="32905"/>
                  </a:cubicBezTo>
                  <a:lnTo>
                    <a:pt x="3160289" y="1501642"/>
                  </a:lnTo>
                  <a:cubicBezTo>
                    <a:pt x="3160289" y="1510369"/>
                    <a:pt x="3156823" y="1518738"/>
                    <a:pt x="3150652" y="1524909"/>
                  </a:cubicBezTo>
                  <a:cubicBezTo>
                    <a:pt x="3144481" y="1531080"/>
                    <a:pt x="3136111" y="1534547"/>
                    <a:pt x="3127384" y="1534547"/>
                  </a:cubicBezTo>
                  <a:lnTo>
                    <a:pt x="32905" y="1534547"/>
                  </a:lnTo>
                  <a:cubicBezTo>
                    <a:pt x="24178" y="1534547"/>
                    <a:pt x="15809" y="1531080"/>
                    <a:pt x="9638" y="1524909"/>
                  </a:cubicBezTo>
                  <a:cubicBezTo>
                    <a:pt x="3467" y="1518738"/>
                    <a:pt x="0" y="1510369"/>
                    <a:pt x="0" y="1501642"/>
                  </a:cubicBezTo>
                  <a:lnTo>
                    <a:pt x="0" y="32905"/>
                  </a:lnTo>
                  <a:cubicBezTo>
                    <a:pt x="0" y="24178"/>
                    <a:pt x="3467" y="15809"/>
                    <a:pt x="9638" y="9638"/>
                  </a:cubicBezTo>
                  <a:cubicBezTo>
                    <a:pt x="15809" y="3467"/>
                    <a:pt x="24178" y="0"/>
                    <a:pt x="32905" y="0"/>
                  </a:cubicBezTo>
                  <a:close/>
                </a:path>
              </a:pathLst>
            </a:custGeom>
            <a:solidFill>
              <a:srgbClr val="DBCBAA"/>
            </a:solidFill>
          </p:spPr>
        </p:sp>
        <p:sp>
          <p:nvSpPr>
            <p:cNvPr id="25" name="TextBox 25"/>
            <p:cNvSpPr txBox="1"/>
            <p:nvPr/>
          </p:nvSpPr>
          <p:spPr>
            <a:xfrm>
              <a:off x="0" y="-38100"/>
              <a:ext cx="3160289" cy="1572647"/>
            </a:xfrm>
            <a:prstGeom prst="rect">
              <a:avLst/>
            </a:prstGeom>
          </p:spPr>
          <p:txBody>
            <a:bodyPr lIns="50800" tIns="50800" rIns="50800" bIns="50800" rtlCol="0" anchor="ctr"/>
            <a:lstStyle/>
            <a:p>
              <a:pPr algn="ctr">
                <a:lnSpc>
                  <a:spcPts val="2659"/>
                </a:lnSpc>
              </a:pPr>
              <a:endParaRPr/>
            </a:p>
          </p:txBody>
        </p:sp>
      </p:grpSp>
      <p:grpSp>
        <p:nvGrpSpPr>
          <p:cNvPr id="26" name="Group 26"/>
          <p:cNvGrpSpPr/>
          <p:nvPr/>
        </p:nvGrpSpPr>
        <p:grpSpPr>
          <a:xfrm>
            <a:off x="3400578" y="3135949"/>
            <a:ext cx="2920762" cy="1543050"/>
            <a:chOff x="0" y="0"/>
            <a:chExt cx="769254" cy="406400"/>
          </a:xfrm>
        </p:grpSpPr>
        <p:sp>
          <p:nvSpPr>
            <p:cNvPr id="27" name="Freeform 27"/>
            <p:cNvSpPr/>
            <p:nvPr/>
          </p:nvSpPr>
          <p:spPr>
            <a:xfrm>
              <a:off x="0" y="0"/>
              <a:ext cx="769254" cy="406400"/>
            </a:xfrm>
            <a:custGeom>
              <a:avLst/>
              <a:gdLst/>
              <a:ahLst/>
              <a:cxnLst/>
              <a:rect l="l" t="t" r="r" b="b"/>
              <a:pathLst>
                <a:path w="769254" h="406400">
                  <a:moveTo>
                    <a:pt x="566054" y="0"/>
                  </a:moveTo>
                  <a:cubicBezTo>
                    <a:pt x="678278" y="0"/>
                    <a:pt x="769254" y="90976"/>
                    <a:pt x="769254" y="203200"/>
                  </a:cubicBezTo>
                  <a:cubicBezTo>
                    <a:pt x="769254" y="315424"/>
                    <a:pt x="678278" y="406400"/>
                    <a:pt x="566054" y="406400"/>
                  </a:cubicBezTo>
                  <a:lnTo>
                    <a:pt x="203200" y="406400"/>
                  </a:lnTo>
                  <a:cubicBezTo>
                    <a:pt x="90976" y="406400"/>
                    <a:pt x="0" y="315424"/>
                    <a:pt x="0" y="203200"/>
                  </a:cubicBezTo>
                  <a:cubicBezTo>
                    <a:pt x="0" y="90976"/>
                    <a:pt x="90976" y="0"/>
                    <a:pt x="203200" y="0"/>
                  </a:cubicBezTo>
                  <a:close/>
                </a:path>
              </a:pathLst>
            </a:custGeom>
            <a:solidFill>
              <a:srgbClr val="CAB386"/>
            </a:solidFill>
          </p:spPr>
        </p:sp>
        <p:sp>
          <p:nvSpPr>
            <p:cNvPr id="28" name="TextBox 28"/>
            <p:cNvSpPr txBox="1"/>
            <p:nvPr/>
          </p:nvSpPr>
          <p:spPr>
            <a:xfrm>
              <a:off x="0" y="-38100"/>
              <a:ext cx="769254" cy="444500"/>
            </a:xfrm>
            <a:prstGeom prst="rect">
              <a:avLst/>
            </a:prstGeom>
          </p:spPr>
          <p:txBody>
            <a:bodyPr lIns="50800" tIns="50800" rIns="50800" bIns="50800" rtlCol="0" anchor="ctr"/>
            <a:lstStyle/>
            <a:p>
              <a:pPr algn="ctr">
                <a:lnSpc>
                  <a:spcPts val="2659"/>
                </a:lnSpc>
              </a:pPr>
              <a:endParaRPr/>
            </a:p>
          </p:txBody>
        </p:sp>
      </p:grpSp>
      <p:grpSp>
        <p:nvGrpSpPr>
          <p:cNvPr id="29" name="Group 29"/>
          <p:cNvGrpSpPr/>
          <p:nvPr/>
        </p:nvGrpSpPr>
        <p:grpSpPr>
          <a:xfrm>
            <a:off x="3400578" y="3662317"/>
            <a:ext cx="11794430" cy="4872424"/>
            <a:chOff x="0" y="0"/>
            <a:chExt cx="3106352" cy="1283272"/>
          </a:xfrm>
        </p:grpSpPr>
        <p:sp>
          <p:nvSpPr>
            <p:cNvPr id="30" name="Freeform 30"/>
            <p:cNvSpPr/>
            <p:nvPr/>
          </p:nvSpPr>
          <p:spPr>
            <a:xfrm>
              <a:off x="0" y="0"/>
              <a:ext cx="3106352" cy="1283272"/>
            </a:xfrm>
            <a:custGeom>
              <a:avLst/>
              <a:gdLst/>
              <a:ahLst/>
              <a:cxnLst/>
              <a:rect l="l" t="t" r="r" b="b"/>
              <a:pathLst>
                <a:path w="3106352" h="1283272">
                  <a:moveTo>
                    <a:pt x="33477" y="0"/>
                  </a:moveTo>
                  <a:lnTo>
                    <a:pt x="3072875" y="0"/>
                  </a:lnTo>
                  <a:cubicBezTo>
                    <a:pt x="3091364" y="0"/>
                    <a:pt x="3106352" y="14988"/>
                    <a:pt x="3106352" y="33477"/>
                  </a:cubicBezTo>
                  <a:lnTo>
                    <a:pt x="3106352" y="1249796"/>
                  </a:lnTo>
                  <a:cubicBezTo>
                    <a:pt x="3106352" y="1268284"/>
                    <a:pt x="3091364" y="1283272"/>
                    <a:pt x="3072875" y="1283272"/>
                  </a:cubicBezTo>
                  <a:lnTo>
                    <a:pt x="33477" y="1283272"/>
                  </a:lnTo>
                  <a:cubicBezTo>
                    <a:pt x="14988" y="1283272"/>
                    <a:pt x="0" y="1268284"/>
                    <a:pt x="0" y="1249796"/>
                  </a:cubicBezTo>
                  <a:lnTo>
                    <a:pt x="0" y="33477"/>
                  </a:lnTo>
                  <a:cubicBezTo>
                    <a:pt x="0" y="14988"/>
                    <a:pt x="14988" y="0"/>
                    <a:pt x="33477" y="0"/>
                  </a:cubicBezTo>
                  <a:close/>
                </a:path>
              </a:pathLst>
            </a:custGeom>
            <a:solidFill>
              <a:srgbClr val="CAB386"/>
            </a:solidFill>
          </p:spPr>
        </p:sp>
        <p:sp>
          <p:nvSpPr>
            <p:cNvPr id="31" name="TextBox 31"/>
            <p:cNvSpPr txBox="1"/>
            <p:nvPr/>
          </p:nvSpPr>
          <p:spPr>
            <a:xfrm>
              <a:off x="0" y="-38100"/>
              <a:ext cx="3106352" cy="1321372"/>
            </a:xfrm>
            <a:prstGeom prst="rect">
              <a:avLst/>
            </a:prstGeom>
          </p:spPr>
          <p:txBody>
            <a:bodyPr lIns="50800" tIns="50800" rIns="50800" bIns="50800" rtlCol="0" anchor="ctr"/>
            <a:lstStyle/>
            <a:p>
              <a:pPr algn="ctr">
                <a:lnSpc>
                  <a:spcPts val="2659"/>
                </a:lnSpc>
              </a:pPr>
              <a:endParaRPr/>
            </a:p>
          </p:txBody>
        </p:sp>
      </p:grpSp>
      <p:sp>
        <p:nvSpPr>
          <p:cNvPr id="32" name="TextBox 32"/>
          <p:cNvSpPr txBox="1"/>
          <p:nvPr/>
        </p:nvSpPr>
        <p:spPr>
          <a:xfrm>
            <a:off x="5400052" y="1511126"/>
            <a:ext cx="7164092" cy="533574"/>
          </a:xfrm>
          <a:prstGeom prst="rect">
            <a:avLst/>
          </a:prstGeom>
        </p:spPr>
        <p:txBody>
          <a:bodyPr lIns="0" tIns="0" rIns="0" bIns="0" rtlCol="0" anchor="t">
            <a:spAutoFit/>
          </a:bodyPr>
          <a:lstStyle/>
          <a:p>
            <a:pPr algn="ctr">
              <a:lnSpc>
                <a:spcPts val="4062"/>
              </a:lnSpc>
            </a:pPr>
            <a:r>
              <a:rPr lang="en-US" sz="3761" spc="-255">
                <a:solidFill>
                  <a:srgbClr val="DBCBAA"/>
                </a:solidFill>
                <a:latin typeface="Candal"/>
                <a:ea typeface="Candal"/>
                <a:cs typeface="Candal"/>
                <a:sym typeface="Candal"/>
              </a:rPr>
              <a:t>Metode Pelatihan Dataset</a:t>
            </a:r>
          </a:p>
        </p:txBody>
      </p:sp>
      <p:sp>
        <p:nvSpPr>
          <p:cNvPr id="33" name="TextBox 33"/>
          <p:cNvSpPr txBox="1"/>
          <p:nvPr/>
        </p:nvSpPr>
        <p:spPr>
          <a:xfrm>
            <a:off x="3676098" y="3174049"/>
            <a:ext cx="2211077" cy="501746"/>
          </a:xfrm>
          <a:prstGeom prst="rect">
            <a:avLst/>
          </a:prstGeom>
        </p:spPr>
        <p:txBody>
          <a:bodyPr lIns="0" tIns="0" rIns="0" bIns="0" rtlCol="0" anchor="t">
            <a:spAutoFit/>
          </a:bodyPr>
          <a:lstStyle/>
          <a:p>
            <a:pPr algn="ctr">
              <a:lnSpc>
                <a:spcPts val="3831"/>
              </a:lnSpc>
            </a:pPr>
            <a:r>
              <a:rPr lang="en-US" sz="3547" spc="-241">
                <a:solidFill>
                  <a:srgbClr val="DBCBAA"/>
                </a:solidFill>
                <a:latin typeface="Candal"/>
                <a:ea typeface="Candal"/>
                <a:cs typeface="Candal"/>
                <a:sym typeface="Candal"/>
              </a:rPr>
              <a:t>Data</a:t>
            </a:r>
          </a:p>
        </p:txBody>
      </p:sp>
      <p:sp>
        <p:nvSpPr>
          <p:cNvPr id="34" name="TextBox 34"/>
          <p:cNvSpPr txBox="1"/>
          <p:nvPr/>
        </p:nvSpPr>
        <p:spPr>
          <a:xfrm>
            <a:off x="6321340" y="3174049"/>
            <a:ext cx="2211077" cy="501746"/>
          </a:xfrm>
          <a:prstGeom prst="rect">
            <a:avLst/>
          </a:prstGeom>
        </p:spPr>
        <p:txBody>
          <a:bodyPr lIns="0" tIns="0" rIns="0" bIns="0" rtlCol="0" anchor="t">
            <a:spAutoFit/>
          </a:bodyPr>
          <a:lstStyle/>
          <a:p>
            <a:pPr algn="ctr">
              <a:lnSpc>
                <a:spcPts val="3831"/>
              </a:lnSpc>
            </a:pPr>
            <a:r>
              <a:rPr lang="en-US" sz="3547" spc="-241">
                <a:solidFill>
                  <a:srgbClr val="CAB386"/>
                </a:solidFill>
                <a:latin typeface="Candal"/>
                <a:ea typeface="Candal"/>
                <a:cs typeface="Candal"/>
                <a:sym typeface="Candal"/>
              </a:rPr>
              <a:t>Roboflow</a:t>
            </a:r>
          </a:p>
        </p:txBody>
      </p:sp>
      <p:sp>
        <p:nvSpPr>
          <p:cNvPr id="35" name="Freeform 35"/>
          <p:cNvSpPr/>
          <p:nvPr/>
        </p:nvSpPr>
        <p:spPr>
          <a:xfrm>
            <a:off x="3676098" y="4779656"/>
            <a:ext cx="5519298" cy="3374782"/>
          </a:xfrm>
          <a:custGeom>
            <a:avLst/>
            <a:gdLst/>
            <a:ahLst/>
            <a:cxnLst/>
            <a:rect l="l" t="t" r="r" b="b"/>
            <a:pathLst>
              <a:path w="5519298" h="3374782">
                <a:moveTo>
                  <a:pt x="0" y="0"/>
                </a:moveTo>
                <a:lnTo>
                  <a:pt x="5519298" y="0"/>
                </a:lnTo>
                <a:lnTo>
                  <a:pt x="5519298" y="3374782"/>
                </a:lnTo>
                <a:lnTo>
                  <a:pt x="0" y="3374782"/>
                </a:lnTo>
                <a:lnTo>
                  <a:pt x="0" y="0"/>
                </a:lnTo>
                <a:close/>
              </a:path>
            </a:pathLst>
          </a:custGeom>
          <a:blipFill>
            <a:blip r:embed="rId15"/>
            <a:stretch>
              <a:fillRect r="-8702"/>
            </a:stretch>
          </a:blipFill>
        </p:spPr>
      </p:sp>
      <p:sp>
        <p:nvSpPr>
          <p:cNvPr id="36" name="TextBox 36"/>
          <p:cNvSpPr txBox="1"/>
          <p:nvPr/>
        </p:nvSpPr>
        <p:spPr>
          <a:xfrm>
            <a:off x="9144000" y="3173011"/>
            <a:ext cx="2211077" cy="501746"/>
          </a:xfrm>
          <a:prstGeom prst="rect">
            <a:avLst/>
          </a:prstGeom>
        </p:spPr>
        <p:txBody>
          <a:bodyPr lIns="0" tIns="0" rIns="0" bIns="0" rtlCol="0" anchor="t">
            <a:spAutoFit/>
          </a:bodyPr>
          <a:lstStyle/>
          <a:p>
            <a:pPr algn="ctr">
              <a:lnSpc>
                <a:spcPts val="3831"/>
              </a:lnSpc>
            </a:pPr>
            <a:r>
              <a:rPr lang="en-US" sz="3547" spc="-241">
                <a:solidFill>
                  <a:srgbClr val="CAB386"/>
                </a:solidFill>
                <a:latin typeface="Candal"/>
                <a:ea typeface="Candal"/>
                <a:cs typeface="Candal"/>
                <a:sym typeface="Candal"/>
              </a:rPr>
              <a:t>EDA</a:t>
            </a:r>
          </a:p>
        </p:txBody>
      </p:sp>
      <p:sp>
        <p:nvSpPr>
          <p:cNvPr id="37" name="TextBox 37"/>
          <p:cNvSpPr txBox="1"/>
          <p:nvPr/>
        </p:nvSpPr>
        <p:spPr>
          <a:xfrm>
            <a:off x="11517002" y="3197045"/>
            <a:ext cx="2211077" cy="501746"/>
          </a:xfrm>
          <a:prstGeom prst="rect">
            <a:avLst/>
          </a:prstGeom>
        </p:spPr>
        <p:txBody>
          <a:bodyPr lIns="0" tIns="0" rIns="0" bIns="0" rtlCol="0" anchor="t">
            <a:spAutoFit/>
          </a:bodyPr>
          <a:lstStyle/>
          <a:p>
            <a:pPr algn="ctr">
              <a:lnSpc>
                <a:spcPts val="3831"/>
              </a:lnSpc>
            </a:pPr>
            <a:r>
              <a:rPr lang="en-US" sz="3547" spc="-241">
                <a:solidFill>
                  <a:srgbClr val="CAB386"/>
                </a:solidFill>
                <a:latin typeface="Candal"/>
                <a:ea typeface="Candal"/>
                <a:cs typeface="Candal"/>
                <a:sym typeface="Candal"/>
              </a:rPr>
              <a:t>COLLAB</a:t>
            </a:r>
          </a:p>
        </p:txBody>
      </p:sp>
      <p:sp>
        <p:nvSpPr>
          <p:cNvPr id="38" name="Freeform 38"/>
          <p:cNvSpPr/>
          <p:nvPr/>
        </p:nvSpPr>
        <p:spPr>
          <a:xfrm>
            <a:off x="9766896" y="4099940"/>
            <a:ext cx="4262185" cy="4262185"/>
          </a:xfrm>
          <a:custGeom>
            <a:avLst/>
            <a:gdLst/>
            <a:ahLst/>
            <a:cxnLst/>
            <a:rect l="l" t="t" r="r" b="b"/>
            <a:pathLst>
              <a:path w="4262185" h="4262185">
                <a:moveTo>
                  <a:pt x="0" y="0"/>
                </a:moveTo>
                <a:lnTo>
                  <a:pt x="4262185" y="0"/>
                </a:lnTo>
                <a:lnTo>
                  <a:pt x="4262185" y="4262186"/>
                </a:lnTo>
                <a:lnTo>
                  <a:pt x="0" y="4262186"/>
                </a:lnTo>
                <a:lnTo>
                  <a:pt x="0" y="0"/>
                </a:lnTo>
                <a:close/>
              </a:path>
            </a:pathLst>
          </a:custGeom>
          <a:blipFill>
            <a:blip r:embed="rId16"/>
            <a:stretch>
              <a:fillRect/>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305</TotalTime>
  <Words>481</Words>
  <Application>Microsoft Office PowerPoint</Application>
  <PresentationFormat>Custom</PresentationFormat>
  <Paragraphs>142</Paragraphs>
  <Slides>39</Slides>
  <Notes>0</Notes>
  <HiddenSlides>0</HiddenSlides>
  <MMClips>2</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39</vt:i4>
      </vt:variant>
    </vt:vector>
  </HeadingPairs>
  <TitlesOfParts>
    <vt:vector size="44" baseType="lpstr">
      <vt:lpstr>Arial</vt:lpstr>
      <vt:lpstr>Calibri</vt:lpstr>
      <vt:lpstr>Candal</vt:lpstr>
      <vt:lpstr>Public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Salinan dari Salinan dari Cokelat Hijau Modern Sederhana Dampak Deforestasi Hutan Tugas Presentasi</dc:title>
  <cp:lastModifiedBy>Al Qadri</cp:lastModifiedBy>
  <cp:revision>5</cp:revision>
  <dcterms:created xsi:type="dcterms:W3CDTF">2006-08-16T00:00:00Z</dcterms:created>
  <dcterms:modified xsi:type="dcterms:W3CDTF">2024-12-06T03:03:46Z</dcterms:modified>
  <dc:identifier>DAGYPxESCjs</dc:identifier>
</cp:coreProperties>
</file>